
<file path=[Content_Types].xml><?xml version="1.0" encoding="utf-8"?>
<Types xmlns="http://schemas.openxmlformats.org/package/2006/content-types">
  <Default Extension="png" ContentType="image/png"/>
  <Default Extension="bin" ContentType="application/vnd.ms-office.activeX"/>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ctiveX/activeX1.xml" ContentType="application/vnd.ms-office.activeX+xml"/>
  <Override PartName="/ppt/activeX/activeX2.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3" r:id="rId7"/>
    <p:sldId id="265" r:id="rId8"/>
    <p:sldId id="264" r:id="rId9"/>
    <p:sldId id="267" r:id="rId10"/>
    <p:sldId id="270" r:id="rId11"/>
    <p:sldId id="268" r:id="rId12"/>
    <p:sldId id="269" r:id="rId13"/>
    <p:sldId id="273" r:id="rId14"/>
    <p:sldId id="258" r:id="rId15"/>
    <p:sldId id="274" r:id="rId16"/>
    <p:sldId id="275" r:id="rId17"/>
    <p:sldId id="276" r:id="rId18"/>
    <p:sldId id="277" r:id="rId19"/>
    <p:sldId id="284" r:id="rId20"/>
    <p:sldId id="281" r:id="rId21"/>
    <p:sldId id="278" r:id="rId22"/>
    <p:sldId id="282" r:id="rId23"/>
    <p:sldId id="285" r:id="rId24"/>
    <p:sldId id="280" r:id="rId25"/>
    <p:sldId id="283" r:id="rId26"/>
    <p:sldId id="286" r:id="rId27"/>
    <p:sldId id="289" r:id="rId28"/>
    <p:sldId id="290" r:id="rId29"/>
    <p:sldId id="291" r:id="rId30"/>
    <p:sldId id="29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1313"/>
    <a:srgbClr val="ECF0EE"/>
    <a:srgbClr val="ECF0EF"/>
    <a:srgbClr val="668CEB"/>
    <a:srgbClr val="EFEFEF"/>
    <a:srgbClr val="D2E9E2"/>
    <a:srgbClr val="D1493D"/>
    <a:srgbClr val="CADBD3"/>
    <a:srgbClr val="FFFFFF"/>
    <a:srgbClr val="E0E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24" autoAdjust="0"/>
    <p:restoredTop sz="94660"/>
  </p:normalViewPr>
  <p:slideViewPr>
    <p:cSldViewPr snapToGrid="0">
      <p:cViewPr>
        <p:scale>
          <a:sx n="23" d="100"/>
          <a:sy n="23" d="100"/>
        </p:scale>
        <p:origin x="2322" y="10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drawings/_rels/vmlDrawing1.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F911F8-B8AC-4891-9D13-FFFB680F0981}"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3759406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F911F8-B8AC-4891-9D13-FFFB680F0981}"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2987419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F911F8-B8AC-4891-9D13-FFFB680F0981}"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3946969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F911F8-B8AC-4891-9D13-FFFB680F0981}"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356224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8F911F8-B8AC-4891-9D13-FFFB680F0981}" type="datetimeFigureOut">
              <a:rPr lang="en-US" smtClean="0"/>
              <a:t>7/18/2020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1684580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F911F8-B8AC-4891-9D13-FFFB680F0981}" type="datetimeFigureOut">
              <a:rPr lang="en-US" smtClean="0"/>
              <a:t>7/18/2020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85168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F911F8-B8AC-4891-9D13-FFFB680F0981}" type="datetimeFigureOut">
              <a:rPr lang="en-US" smtClean="0"/>
              <a:t>7/18/2020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7930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F911F8-B8AC-4891-9D13-FFFB680F0981}" type="datetimeFigureOut">
              <a:rPr lang="en-US" smtClean="0"/>
              <a:t>7/18/2020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728818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911F8-B8AC-4891-9D13-FFFB680F0981}" type="datetimeFigureOut">
              <a:rPr lang="en-US" smtClean="0"/>
              <a:t>7/18/2020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52539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8F911F8-B8AC-4891-9D13-FFFB680F0981}" type="datetimeFigureOut">
              <a:rPr lang="en-US" smtClean="0"/>
              <a:t>7/18/2020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156940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8F911F8-B8AC-4891-9D13-FFFB680F0981}" type="datetimeFigureOut">
              <a:rPr lang="en-US" smtClean="0"/>
              <a:t>7/18/2020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EE97E-34A4-4AD1-9A6A-BCD5F3C58716}" type="slidenum">
              <a:rPr lang="en-US" smtClean="0"/>
              <a:t>‹#›</a:t>
            </a:fld>
            <a:endParaRPr lang="en-US"/>
          </a:p>
        </p:txBody>
      </p:sp>
    </p:spTree>
    <p:extLst>
      <p:ext uri="{BB962C8B-B14F-4D97-AF65-F5344CB8AC3E}">
        <p14:creationId xmlns:p14="http://schemas.microsoft.com/office/powerpoint/2010/main" val="1960191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11F8-B8AC-4891-9D13-FFFB680F0981}" type="datetimeFigureOut">
              <a:rPr lang="en-US" smtClean="0"/>
              <a:t>7/18/2020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EE97E-34A4-4AD1-9A6A-BCD5F3C58716}" type="slidenum">
              <a:rPr lang="en-US" smtClean="0"/>
              <a:t>‹#›</a:t>
            </a:fld>
            <a:endParaRPr lang="en-US"/>
          </a:p>
        </p:txBody>
      </p:sp>
    </p:spTree>
    <p:extLst>
      <p:ext uri="{BB962C8B-B14F-4D97-AF65-F5344CB8AC3E}">
        <p14:creationId xmlns:p14="http://schemas.microsoft.com/office/powerpoint/2010/main" val="1786835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2.wdp"/><Relationship Id="rId15" Type="http://schemas.openxmlformats.org/officeDocument/2006/relationships/image" Target="../media/image18.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control" Target="../activeX/activeX2.xml"/><Relationship Id="rId7" Type="http://schemas.openxmlformats.org/officeDocument/2006/relationships/image" Target="../media/image10.png"/><Relationship Id="rId12" Type="http://schemas.openxmlformats.org/officeDocument/2006/relationships/image" Target="../media/image16.png"/><Relationship Id="rId17" Type="http://schemas.openxmlformats.org/officeDocument/2006/relationships/image" Target="../media/image20.wmf"/><Relationship Id="rId2" Type="http://schemas.openxmlformats.org/officeDocument/2006/relationships/control" Target="../activeX/activeX1.xml"/><Relationship Id="rId16" Type="http://schemas.openxmlformats.org/officeDocument/2006/relationships/image" Target="../media/image19.wmf"/><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image" Target="../media/image22.png"/><Relationship Id="rId5" Type="http://schemas.openxmlformats.org/officeDocument/2006/relationships/image" Target="../media/image9.png"/><Relationship Id="rId1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11.png"/><Relationship Id="rId1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3" Type="http://schemas.openxmlformats.org/officeDocument/2006/relationships/image" Target="../media/image25.png"/><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 Type="http://schemas.openxmlformats.org/officeDocument/2006/relationships/image" Target="../media/image24.jpe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4.wdp"/><Relationship Id="rId10" Type="http://schemas.openxmlformats.org/officeDocument/2006/relationships/image" Target="../media/image29.png"/><Relationship Id="rId19" Type="http://schemas.openxmlformats.org/officeDocument/2006/relationships/image" Target="../media/image34.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26" Type="http://schemas.microsoft.com/office/2007/relationships/hdphoto" Target="../media/hdphoto10.wdp"/><Relationship Id="rId3" Type="http://schemas.openxmlformats.org/officeDocument/2006/relationships/image" Target="../media/image25.png"/><Relationship Id="rId21" Type="http://schemas.openxmlformats.org/officeDocument/2006/relationships/image" Target="../media/image36.png"/><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5"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24" Type="http://schemas.openxmlformats.org/officeDocument/2006/relationships/image" Target="../media/image38.png"/><Relationship Id="rId5" Type="http://schemas.microsoft.com/office/2007/relationships/hdphoto" Target="../media/hdphoto5.wdp"/><Relationship Id="rId15" Type="http://schemas.microsoft.com/office/2007/relationships/hdphoto" Target="../media/hdphoto4.wdp"/><Relationship Id="rId23" Type="http://schemas.openxmlformats.org/officeDocument/2006/relationships/image" Target="../media/image37.png"/><Relationship Id="rId28" Type="http://schemas.openxmlformats.org/officeDocument/2006/relationships/image" Target="../media/image41.png"/><Relationship Id="rId10" Type="http://schemas.openxmlformats.org/officeDocument/2006/relationships/image" Target="../media/image29.png"/><Relationship Id="rId19" Type="http://schemas.openxmlformats.org/officeDocument/2006/relationships/image" Target="../media/image34.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 Id="rId22" Type="http://schemas.microsoft.com/office/2007/relationships/hdphoto" Target="../media/hdphoto9.wdp"/><Relationship Id="rId27"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26" Type="http://schemas.microsoft.com/office/2007/relationships/hdphoto" Target="../media/hdphoto13.wdp"/><Relationship Id="rId3" Type="http://schemas.openxmlformats.org/officeDocument/2006/relationships/image" Target="../media/image25.png"/><Relationship Id="rId21" Type="http://schemas.microsoft.com/office/2007/relationships/hdphoto" Target="../media/hdphoto11.wdp"/><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5" Type="http://schemas.openxmlformats.org/officeDocument/2006/relationships/image" Target="../media/image45.pn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42.png"/><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24" Type="http://schemas.openxmlformats.org/officeDocument/2006/relationships/image" Target="../media/image44.png"/><Relationship Id="rId5" Type="http://schemas.microsoft.com/office/2007/relationships/hdphoto" Target="../media/hdphoto5.wdp"/><Relationship Id="rId15" Type="http://schemas.microsoft.com/office/2007/relationships/hdphoto" Target="../media/hdphoto4.wdp"/><Relationship Id="rId23" Type="http://schemas.microsoft.com/office/2007/relationships/hdphoto" Target="../media/hdphoto12.wdp"/><Relationship Id="rId28" Type="http://schemas.microsoft.com/office/2007/relationships/hdphoto" Target="../media/hdphoto14.wdp"/><Relationship Id="rId10" Type="http://schemas.openxmlformats.org/officeDocument/2006/relationships/image" Target="../media/image29.png"/><Relationship Id="rId19" Type="http://schemas.openxmlformats.org/officeDocument/2006/relationships/image" Target="../media/image34.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 Id="rId22" Type="http://schemas.openxmlformats.org/officeDocument/2006/relationships/image" Target="../media/image43.png"/><Relationship Id="rId27" Type="http://schemas.openxmlformats.org/officeDocument/2006/relationships/image" Target="../media/image46.png"/><Relationship Id="rId30" Type="http://schemas.microsoft.com/office/2007/relationships/hdphoto" Target="../media/hdphoto15.wdp"/></Relationships>
</file>

<file path=ppt/slides/_rels/slide19.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3.png"/><Relationship Id="rId26" Type="http://schemas.microsoft.com/office/2007/relationships/hdphoto" Target="../media/hdphoto13.wdp"/><Relationship Id="rId3" Type="http://schemas.openxmlformats.org/officeDocument/2006/relationships/image" Target="../media/image25.png"/><Relationship Id="rId21" Type="http://schemas.microsoft.com/office/2007/relationships/hdphoto" Target="../media/hdphoto11.wdp"/><Relationship Id="rId34" Type="http://schemas.openxmlformats.org/officeDocument/2006/relationships/image" Target="../media/image51.jpeg"/><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5" Type="http://schemas.openxmlformats.org/officeDocument/2006/relationships/image" Target="../media/image45.png"/><Relationship Id="rId33" Type="http://schemas.openxmlformats.org/officeDocument/2006/relationships/image" Target="../media/image50.jpe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42.png"/><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24" Type="http://schemas.openxmlformats.org/officeDocument/2006/relationships/image" Target="../media/image44.png"/><Relationship Id="rId32" Type="http://schemas.openxmlformats.org/officeDocument/2006/relationships/image" Target="../media/image49.png"/><Relationship Id="rId5" Type="http://schemas.microsoft.com/office/2007/relationships/hdphoto" Target="../media/hdphoto5.wdp"/><Relationship Id="rId15" Type="http://schemas.microsoft.com/office/2007/relationships/hdphoto" Target="../media/hdphoto4.wdp"/><Relationship Id="rId23" Type="http://schemas.microsoft.com/office/2007/relationships/hdphoto" Target="../media/hdphoto12.wdp"/><Relationship Id="rId28" Type="http://schemas.microsoft.com/office/2007/relationships/hdphoto" Target="../media/hdphoto14.wdp"/><Relationship Id="rId36" Type="http://schemas.openxmlformats.org/officeDocument/2006/relationships/image" Target="../media/image53.jpeg"/><Relationship Id="rId10" Type="http://schemas.openxmlformats.org/officeDocument/2006/relationships/image" Target="../media/image29.png"/><Relationship Id="rId19" Type="http://schemas.openxmlformats.org/officeDocument/2006/relationships/image" Target="../media/image34.png"/><Relationship Id="rId31" Type="http://schemas.openxmlformats.org/officeDocument/2006/relationships/image" Target="../media/image48.jpe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 Id="rId22" Type="http://schemas.openxmlformats.org/officeDocument/2006/relationships/image" Target="../media/image43.png"/><Relationship Id="rId27" Type="http://schemas.openxmlformats.org/officeDocument/2006/relationships/image" Target="../media/image46.png"/><Relationship Id="rId30" Type="http://schemas.microsoft.com/office/2007/relationships/hdphoto" Target="../media/hdphoto15.wdp"/><Relationship Id="rId35" Type="http://schemas.openxmlformats.org/officeDocument/2006/relationships/image" Target="../media/image52.jpe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3" Type="http://schemas.openxmlformats.org/officeDocument/2006/relationships/image" Target="../media/image25.png"/><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4.wdp"/><Relationship Id="rId10" Type="http://schemas.openxmlformats.org/officeDocument/2006/relationships/image" Target="../media/image29.png"/><Relationship Id="rId19" Type="http://schemas.openxmlformats.org/officeDocument/2006/relationships/image" Target="../media/image34.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3" Type="http://schemas.openxmlformats.org/officeDocument/2006/relationships/image" Target="../media/image25.png"/><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4.wdp"/><Relationship Id="rId10" Type="http://schemas.openxmlformats.org/officeDocument/2006/relationships/image" Target="../media/image29.png"/><Relationship Id="rId19" Type="http://schemas.openxmlformats.org/officeDocument/2006/relationships/image" Target="../media/image55.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3" Type="http://schemas.openxmlformats.org/officeDocument/2006/relationships/image" Target="../media/image25.png"/><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4.wdp"/><Relationship Id="rId10" Type="http://schemas.openxmlformats.org/officeDocument/2006/relationships/image" Target="../media/image29.png"/><Relationship Id="rId19" Type="http://schemas.openxmlformats.org/officeDocument/2006/relationships/image" Target="../media/image55.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3" Type="http://schemas.openxmlformats.org/officeDocument/2006/relationships/image" Target="../media/image25.png"/><Relationship Id="rId21" Type="http://schemas.microsoft.com/office/2007/relationships/hdphoto" Target="../media/hdphoto11.wdp"/><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4.wdp"/><Relationship Id="rId10" Type="http://schemas.openxmlformats.org/officeDocument/2006/relationships/image" Target="../media/image29.png"/><Relationship Id="rId19" Type="http://schemas.openxmlformats.org/officeDocument/2006/relationships/image" Target="../media/image34.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33.png"/><Relationship Id="rId12" Type="http://schemas.microsoft.com/office/2007/relationships/hdphoto" Target="../media/hdphoto6.wdp"/><Relationship Id="rId17" Type="http://schemas.openxmlformats.org/officeDocument/2006/relationships/image" Target="../media/image30.png"/><Relationship Id="rId2" Type="http://schemas.openxmlformats.org/officeDocument/2006/relationships/image" Target="../media/image24.jpeg"/><Relationship Id="rId16" Type="http://schemas.microsoft.com/office/2007/relationships/hdphoto" Target="../media/hdphoto8.wdp"/><Relationship Id="rId20"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27.png"/><Relationship Id="rId5" Type="http://schemas.openxmlformats.org/officeDocument/2006/relationships/image" Target="../media/image17.png"/><Relationship Id="rId15" Type="http://schemas.openxmlformats.org/officeDocument/2006/relationships/image" Target="../media/image29.png"/><Relationship Id="rId10" Type="http://schemas.microsoft.com/office/2007/relationships/hdphoto" Target="../media/hdphoto5.wdp"/><Relationship Id="rId19" Type="http://schemas.openxmlformats.org/officeDocument/2006/relationships/image" Target="../media/image34.png"/><Relationship Id="rId4" Type="http://schemas.microsoft.com/office/2007/relationships/hdphoto" Target="../media/hdphoto4.wdp"/><Relationship Id="rId9" Type="http://schemas.openxmlformats.org/officeDocument/2006/relationships/image" Target="../media/image26.png"/><Relationship Id="rId14" Type="http://schemas.microsoft.com/office/2007/relationships/hdphoto" Target="../media/hdphoto7.wdp"/></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33.png"/><Relationship Id="rId12" Type="http://schemas.microsoft.com/office/2007/relationships/hdphoto" Target="../media/hdphoto6.wdp"/><Relationship Id="rId17" Type="http://schemas.openxmlformats.org/officeDocument/2006/relationships/image" Target="../media/image30.png"/><Relationship Id="rId2" Type="http://schemas.openxmlformats.org/officeDocument/2006/relationships/image" Target="../media/image24.jpeg"/><Relationship Id="rId16" Type="http://schemas.microsoft.com/office/2007/relationships/hdphoto" Target="../media/hdphoto8.wdp"/><Relationship Id="rId20"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27.png"/><Relationship Id="rId5" Type="http://schemas.openxmlformats.org/officeDocument/2006/relationships/image" Target="../media/image17.png"/><Relationship Id="rId15" Type="http://schemas.openxmlformats.org/officeDocument/2006/relationships/image" Target="../media/image29.png"/><Relationship Id="rId10" Type="http://schemas.microsoft.com/office/2007/relationships/hdphoto" Target="../media/hdphoto5.wdp"/><Relationship Id="rId19" Type="http://schemas.openxmlformats.org/officeDocument/2006/relationships/image" Target="../media/image34.png"/><Relationship Id="rId4" Type="http://schemas.microsoft.com/office/2007/relationships/hdphoto" Target="../media/hdphoto4.wdp"/><Relationship Id="rId9" Type="http://schemas.openxmlformats.org/officeDocument/2006/relationships/image" Target="../media/image26.png"/><Relationship Id="rId14" Type="http://schemas.microsoft.com/office/2007/relationships/hdphoto" Target="../media/hdphoto7.wdp"/></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26" Type="http://schemas.microsoft.com/office/2007/relationships/hdphoto" Target="../media/hdphoto10.wdp"/><Relationship Id="rId3" Type="http://schemas.openxmlformats.org/officeDocument/2006/relationships/image" Target="../media/image25.png"/><Relationship Id="rId21" Type="http://schemas.openxmlformats.org/officeDocument/2006/relationships/image" Target="../media/image36.png"/><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5"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24" Type="http://schemas.openxmlformats.org/officeDocument/2006/relationships/image" Target="../media/image38.png"/><Relationship Id="rId5" Type="http://schemas.microsoft.com/office/2007/relationships/hdphoto" Target="../media/hdphoto5.wdp"/><Relationship Id="rId15" Type="http://schemas.microsoft.com/office/2007/relationships/hdphoto" Target="../media/hdphoto4.wdp"/><Relationship Id="rId23" Type="http://schemas.openxmlformats.org/officeDocument/2006/relationships/image" Target="../media/image37.png"/><Relationship Id="rId28" Type="http://schemas.openxmlformats.org/officeDocument/2006/relationships/image" Target="../media/image41.png"/><Relationship Id="rId10" Type="http://schemas.openxmlformats.org/officeDocument/2006/relationships/image" Target="../media/image29.png"/><Relationship Id="rId19" Type="http://schemas.openxmlformats.org/officeDocument/2006/relationships/image" Target="../media/image34.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 Id="rId22" Type="http://schemas.microsoft.com/office/2007/relationships/hdphoto" Target="../media/hdphoto9.wdp"/><Relationship Id="rId27"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3" Type="http://schemas.openxmlformats.org/officeDocument/2006/relationships/image" Target="../media/image25.png"/><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4.wdp"/><Relationship Id="rId10" Type="http://schemas.openxmlformats.org/officeDocument/2006/relationships/image" Target="../media/image29.png"/><Relationship Id="rId19" Type="http://schemas.openxmlformats.org/officeDocument/2006/relationships/image" Target="../media/image34.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33.png"/><Relationship Id="rId26" Type="http://schemas.microsoft.com/office/2007/relationships/hdphoto" Target="../media/hdphoto10.wdp"/><Relationship Id="rId3" Type="http://schemas.openxmlformats.org/officeDocument/2006/relationships/image" Target="../media/image25.png"/><Relationship Id="rId21" Type="http://schemas.openxmlformats.org/officeDocument/2006/relationships/image" Target="../media/image36.png"/><Relationship Id="rId7" Type="http://schemas.microsoft.com/office/2007/relationships/hdphoto" Target="../media/hdphoto6.wdp"/><Relationship Id="rId12" Type="http://schemas.openxmlformats.org/officeDocument/2006/relationships/image" Target="../media/image30.png"/><Relationship Id="rId17" Type="http://schemas.openxmlformats.org/officeDocument/2006/relationships/image" Target="../media/image32.png"/><Relationship Id="rId25" Type="http://schemas.openxmlformats.org/officeDocument/2006/relationships/image" Target="../media/image39.png"/><Relationship Id="rId2" Type="http://schemas.openxmlformats.org/officeDocument/2006/relationships/image" Target="../media/image24.jpeg"/><Relationship Id="rId16" Type="http://schemas.openxmlformats.org/officeDocument/2006/relationships/image" Target="../media/image17.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8.wdp"/><Relationship Id="rId24" Type="http://schemas.openxmlformats.org/officeDocument/2006/relationships/image" Target="../media/image38.png"/><Relationship Id="rId5" Type="http://schemas.microsoft.com/office/2007/relationships/hdphoto" Target="../media/hdphoto5.wdp"/><Relationship Id="rId15" Type="http://schemas.microsoft.com/office/2007/relationships/hdphoto" Target="../media/hdphoto4.wdp"/><Relationship Id="rId23" Type="http://schemas.openxmlformats.org/officeDocument/2006/relationships/image" Target="../media/image37.png"/><Relationship Id="rId28" Type="http://schemas.openxmlformats.org/officeDocument/2006/relationships/image" Target="../media/image41.png"/><Relationship Id="rId10" Type="http://schemas.openxmlformats.org/officeDocument/2006/relationships/image" Target="../media/image29.png"/><Relationship Id="rId19" Type="http://schemas.openxmlformats.org/officeDocument/2006/relationships/image" Target="../media/image34.png"/><Relationship Id="rId4" Type="http://schemas.openxmlformats.org/officeDocument/2006/relationships/image" Target="../media/image26.png"/><Relationship Id="rId9" Type="http://schemas.microsoft.com/office/2007/relationships/hdphoto" Target="../media/hdphoto7.wdp"/><Relationship Id="rId14" Type="http://schemas.openxmlformats.org/officeDocument/2006/relationships/image" Target="../media/image16.png"/><Relationship Id="rId22" Type="http://schemas.microsoft.com/office/2007/relationships/hdphoto" Target="../media/hdphoto9.wdp"/><Relationship Id="rId27"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p logo black png 5 » PNG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459" y="1795018"/>
            <a:ext cx="6613083" cy="32679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7200" y="338867"/>
            <a:ext cx="21418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329143"/>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grpId="0" nodeType="with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2"/>
                                        </p:tgtEl>
                                        <p:attrNameLst>
                                          <p:attrName>style.visibility</p:attrName>
                                        </p:attrNameLst>
                                      </p:cBhvr>
                                      <p:to>
                                        <p:strVal val="hidden"/>
                                      </p:to>
                                    </p:set>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15" y="-3804661"/>
            <a:ext cx="16219715" cy="11353800"/>
          </a:xfrm>
          <a:prstGeom prst="rect">
            <a:avLst/>
          </a:prstGeom>
        </p:spPr>
      </p:pic>
      <p:grpSp>
        <p:nvGrpSpPr>
          <p:cNvPr id="17" name="Group 16"/>
          <p:cNvGrpSpPr/>
          <p:nvPr/>
        </p:nvGrpSpPr>
        <p:grpSpPr>
          <a:xfrm>
            <a:off x="5328139" y="2661139"/>
            <a:ext cx="1535723" cy="1535723"/>
            <a:chOff x="3314700" y="495300"/>
            <a:chExt cx="5676900" cy="5676900"/>
          </a:xfrm>
          <a:effectLst>
            <a:outerShdw blurRad="584200" dist="38100" dir="5400000" sx="115000" sy="115000" algn="t" rotWithShape="0">
              <a:schemeClr val="bg1">
                <a:lumMod val="85000"/>
                <a:alpha val="40000"/>
              </a:schemeClr>
            </a:outerShdw>
          </a:effectLst>
        </p:grpSpPr>
        <p:sp>
          <p:nvSpPr>
            <p:cNvPr id="18" name="Oval 17"/>
            <p:cNvSpPr/>
            <p:nvPr/>
          </p:nvSpPr>
          <p:spPr>
            <a:xfrm>
              <a:off x="3314700" y="495300"/>
              <a:ext cx="5676900" cy="567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624" y="1145224"/>
              <a:ext cx="4377052" cy="4377052"/>
            </a:xfrm>
            <a:prstGeom prst="rect">
              <a:avLst/>
            </a:prstGeom>
          </p:spPr>
        </p:pic>
      </p:grpSp>
      <p:sp>
        <p:nvSpPr>
          <p:cNvPr id="3" name="AutoShape 2" descr="Change Drive Icon in Windows 10 | Tutorials"/>
          <p:cNvSpPr>
            <a:spLocks noChangeAspect="1" noChangeArrowheads="1"/>
          </p:cNvSpPr>
          <p:nvPr/>
        </p:nvSpPr>
        <p:spPr bwMode="auto">
          <a:xfrm>
            <a:off x="155574" y="-2330313"/>
            <a:ext cx="2490643" cy="2490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772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4000" decel="100000" autoRev="1" fill="hold" nodeType="withEffect">
                                  <p:stCondLst>
                                    <p:cond delay="0"/>
                                  </p:stCondLst>
                                  <p:childTnLst>
                                    <p:animScale>
                                      <p:cBhvr>
                                        <p:cTn id="6" dur="500" fill="hold"/>
                                        <p:tgtEl>
                                          <p:spTgt spid="1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p logo black png 5 » PNG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459" y="1795018"/>
            <a:ext cx="6613083" cy="32679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7200" y="338867"/>
            <a:ext cx="21418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313526"/>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grpId="0" nodeType="with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2"/>
                                        </p:tgtEl>
                                        <p:attrNameLst>
                                          <p:attrName>style.visibility</p:attrName>
                                        </p:attrNameLst>
                                      </p:cBhvr>
                                      <p:to>
                                        <p:strVal val="hidden"/>
                                      </p:to>
                                    </p:set>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263" y="4960198"/>
            <a:ext cx="3419475" cy="2564607"/>
          </a:xfrm>
          <a:prstGeom prst="rect">
            <a:avLst/>
          </a:prstGeom>
        </p:spPr>
      </p:pic>
      <p:sp>
        <p:nvSpPr>
          <p:cNvPr id="10" name="TextBox 9"/>
          <p:cNvSpPr txBox="1"/>
          <p:nvPr/>
        </p:nvSpPr>
        <p:spPr>
          <a:xfrm>
            <a:off x="5830330" y="3075057"/>
            <a:ext cx="2914580" cy="707886"/>
          </a:xfrm>
          <a:prstGeom prst="rect">
            <a:avLst/>
          </a:prstGeom>
          <a:noFill/>
        </p:spPr>
        <p:txBody>
          <a:bodyPr wrap="none" rtlCol="0">
            <a:spAutoFit/>
          </a:bodyPr>
          <a:lstStyle/>
          <a:p>
            <a:r>
              <a:rPr lang="en-US" sz="4000" dirty="0" smtClean="0">
                <a:solidFill>
                  <a:srgbClr val="4DC4FF"/>
                </a:solidFill>
                <a:latin typeface="Product Sans" panose="020B0703030502040203" pitchFamily="34" charset="0"/>
              </a:rPr>
              <a:t>Windows 11</a:t>
            </a:r>
            <a:endParaRPr lang="en-US" sz="4400" dirty="0">
              <a:solidFill>
                <a:srgbClr val="4DC4FF"/>
              </a:solidFill>
              <a:latin typeface="Product Sans" panose="020B0703030502040203" pitchFamily="34" charset="0"/>
            </a:endParaRPr>
          </a:p>
        </p:txBody>
      </p:sp>
      <p:sp>
        <p:nvSpPr>
          <p:cNvPr id="11" name="Rectangle 10"/>
          <p:cNvSpPr/>
          <p:nvPr/>
        </p:nvSpPr>
        <p:spPr>
          <a:xfrm>
            <a:off x="0" y="2761488"/>
            <a:ext cx="5830330" cy="1499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Flat Color | Web design color, Flat design colors, Flat color palet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521" y="656596"/>
            <a:ext cx="2875915" cy="32634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3596" y="656596"/>
            <a:ext cx="5544808" cy="5544808"/>
          </a:xfrm>
          <a:prstGeom prst="rect">
            <a:avLst/>
          </a:prstGeom>
        </p:spPr>
      </p:pic>
    </p:spTree>
    <p:extLst>
      <p:ext uri="{BB962C8B-B14F-4D97-AF65-F5344CB8AC3E}">
        <p14:creationId xmlns:p14="http://schemas.microsoft.com/office/powerpoint/2010/main" val="76514697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500" fill="hold"/>
                                        <p:tgtEl>
                                          <p:spTgt spid="3"/>
                                        </p:tgtEl>
                                      </p:cBhvr>
                                      <p:by x="50000" y="50000"/>
                                    </p:animScale>
                                  </p:childTnLst>
                                </p:cTn>
                              </p:par>
                            </p:childTnLst>
                          </p:cTn>
                        </p:par>
                        <p:par>
                          <p:cTn id="7" fill="hold">
                            <p:stCondLst>
                              <p:cond delay="500"/>
                            </p:stCondLst>
                            <p:childTnLst>
                              <p:par>
                                <p:cTn id="8" presetID="35" presetClass="path" presetSubtype="0" decel="100000" fill="hold" nodeType="afterEffect">
                                  <p:stCondLst>
                                    <p:cond delay="0"/>
                                  </p:stCondLst>
                                  <p:childTnLst>
                                    <p:animMotion origin="layout" path="M 0 0 L -0.1125 0 " pathEditMode="relative" rAng="0" ptsTypes="AA">
                                      <p:cBhvr>
                                        <p:cTn id="9" dur="1000" fill="hold"/>
                                        <p:tgtEl>
                                          <p:spTgt spid="3"/>
                                        </p:tgtEl>
                                        <p:attrNameLst>
                                          <p:attrName>ppt_x</p:attrName>
                                          <p:attrName>ppt_y</p:attrName>
                                        </p:attrNameLst>
                                      </p:cBhvr>
                                      <p:rCtr x="-5625"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10" presetClass="entr" presetSubtype="0"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3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crosoft Windows 11 Concept Design - UpLa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3990" y="0"/>
            <a:ext cx="84574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lat Color | Web design color, Flat design colors, Flat color palet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0"/>
            <a:ext cx="7215822" cy="81881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sharpenSoften amount="-63000"/>
                    </a14:imgEffect>
                  </a14:imgLayer>
                </a14:imgProps>
              </a:ext>
              <a:ext uri="{28A0092B-C50C-407E-A947-70E740481C1C}">
                <a14:useLocalDpi xmlns:a14="http://schemas.microsoft.com/office/drawing/2010/main" val="0"/>
              </a:ext>
            </a:extLst>
          </a:blip>
          <a:stretch>
            <a:fillRect/>
          </a:stretch>
        </p:blipFill>
        <p:spPr>
          <a:xfrm>
            <a:off x="-23232" y="0"/>
            <a:ext cx="12215232" cy="6858000"/>
          </a:xfrm>
          <a:prstGeom prst="rect">
            <a:avLst/>
          </a:prstGeom>
        </p:spPr>
      </p:pic>
      <p:sp>
        <p:nvSpPr>
          <p:cNvPr id="4" name="Rectangle 3"/>
          <p:cNvSpPr/>
          <p:nvPr/>
        </p:nvSpPr>
        <p:spPr>
          <a:xfrm>
            <a:off x="0" y="0"/>
            <a:ext cx="12192000" cy="6858000"/>
          </a:xfrm>
          <a:prstGeom prst="rect">
            <a:avLst/>
          </a:prstGeom>
          <a:solidFill>
            <a:srgbClr val="E6E6E6">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a:extLst>
              <a:ext uri="{BEBA8EAE-BF5A-486C-A8C5-ECC9F3942E4B}">
                <a14:imgProps xmlns:a14="http://schemas.microsoft.com/office/drawing/2010/main">
                  <a14:imgLayer r:embed="rId5">
                    <a14:imgEffect>
                      <a14:sharpenSoften amount="-100000"/>
                    </a14:imgEffect>
                    <a14:imgEffect>
                      <a14:brightnessContrast contrast="-32000"/>
                    </a14:imgEffect>
                  </a14:imgLayer>
                </a14:imgProps>
              </a:ext>
              <a:ext uri="{28A0092B-C50C-407E-A947-70E740481C1C}">
                <a14:useLocalDpi xmlns:a14="http://schemas.microsoft.com/office/drawing/2010/main" val="0"/>
              </a:ext>
            </a:extLst>
          </a:blip>
          <a:srcRect l="13290" t="5556" r="13100" b="5556"/>
          <a:stretch>
            <a:fillRect/>
          </a:stretch>
        </p:blipFill>
        <p:spPr>
          <a:xfrm>
            <a:off x="1600200" y="381000"/>
            <a:ext cx="8991600" cy="6096000"/>
          </a:xfrm>
          <a:custGeom>
            <a:avLst/>
            <a:gdLst>
              <a:gd name="connsiteX0" fmla="*/ 406420 w 8991600"/>
              <a:gd name="connsiteY0" fmla="*/ 0 h 6096000"/>
              <a:gd name="connsiteX1" fmla="*/ 8585180 w 8991600"/>
              <a:gd name="connsiteY1" fmla="*/ 0 h 6096000"/>
              <a:gd name="connsiteX2" fmla="*/ 8991600 w 8991600"/>
              <a:gd name="connsiteY2" fmla="*/ 406420 h 6096000"/>
              <a:gd name="connsiteX3" fmla="*/ 8991600 w 8991600"/>
              <a:gd name="connsiteY3" fmla="*/ 5689580 h 6096000"/>
              <a:gd name="connsiteX4" fmla="*/ 8585180 w 8991600"/>
              <a:gd name="connsiteY4" fmla="*/ 6096000 h 6096000"/>
              <a:gd name="connsiteX5" fmla="*/ 406420 w 8991600"/>
              <a:gd name="connsiteY5" fmla="*/ 6096000 h 6096000"/>
              <a:gd name="connsiteX6" fmla="*/ 0 w 8991600"/>
              <a:gd name="connsiteY6" fmla="*/ 5689580 h 6096000"/>
              <a:gd name="connsiteX7" fmla="*/ 0 w 8991600"/>
              <a:gd name="connsiteY7" fmla="*/ 406420 h 6096000"/>
              <a:gd name="connsiteX8" fmla="*/ 406420 w 8991600"/>
              <a:gd name="connsiteY8" fmla="*/ 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91600" h="6096000">
                <a:moveTo>
                  <a:pt x="406420" y="0"/>
                </a:moveTo>
                <a:lnTo>
                  <a:pt x="8585180" y="0"/>
                </a:lnTo>
                <a:cubicBezTo>
                  <a:pt x="8809640" y="0"/>
                  <a:pt x="8991600" y="181960"/>
                  <a:pt x="8991600" y="406420"/>
                </a:cubicBezTo>
                <a:lnTo>
                  <a:pt x="8991600" y="5689580"/>
                </a:lnTo>
                <a:cubicBezTo>
                  <a:pt x="8991600" y="5914040"/>
                  <a:pt x="8809640" y="6096000"/>
                  <a:pt x="8585180" y="6096000"/>
                </a:cubicBezTo>
                <a:lnTo>
                  <a:pt x="406420" y="6096000"/>
                </a:lnTo>
                <a:cubicBezTo>
                  <a:pt x="181960" y="6096000"/>
                  <a:pt x="0" y="5914040"/>
                  <a:pt x="0" y="5689580"/>
                </a:cubicBezTo>
                <a:lnTo>
                  <a:pt x="0" y="406420"/>
                </a:lnTo>
                <a:cubicBezTo>
                  <a:pt x="0" y="181960"/>
                  <a:pt x="181960" y="0"/>
                  <a:pt x="406420" y="0"/>
                </a:cubicBezTo>
                <a:close/>
              </a:path>
            </a:pathLst>
          </a:custGeom>
        </p:spPr>
      </p:pic>
      <p:sp>
        <p:nvSpPr>
          <p:cNvPr id="7" name="Rounded Rectangle 6"/>
          <p:cNvSpPr/>
          <p:nvPr/>
        </p:nvSpPr>
        <p:spPr>
          <a:xfrm>
            <a:off x="3562350" y="1485900"/>
            <a:ext cx="5067300" cy="3886200"/>
          </a:xfrm>
          <a:prstGeom prst="roundRect">
            <a:avLst>
              <a:gd name="adj" fmla="val 7109"/>
            </a:avLst>
          </a:prstGeom>
          <a:solidFill>
            <a:srgbClr val="7EA9FF"/>
          </a:solidFill>
          <a:ln>
            <a:noFill/>
          </a:ln>
          <a:effectLst>
            <a:outerShdw blurRad="1270000" dist="38100" dir="5400000" sx="112000" sy="112000" algn="t" rotWithShape="0">
              <a:schemeClr val="tx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562350" y="1295400"/>
            <a:ext cx="5067300" cy="2286000"/>
          </a:xfrm>
          <a:prstGeom prst="roundRect">
            <a:avLst>
              <a:gd name="adj" fmla="val 12757"/>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Combination Lock Padlock Locksmithing, PNG, 512x512px, Combination ..."/>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617" b="96875" l="10000" r="90000"/>
                    </a14:imgEffect>
                  </a14:imgLayer>
                </a14:imgProps>
              </a:ext>
              <a:ext uri="{28A0092B-C50C-407E-A947-70E740481C1C}">
                <a14:useLocalDpi xmlns:a14="http://schemas.microsoft.com/office/drawing/2010/main" val="0"/>
              </a:ext>
            </a:extLst>
          </a:blip>
          <a:srcRect/>
          <a:stretch>
            <a:fillRect/>
          </a:stretch>
        </p:blipFill>
        <p:spPr bwMode="auto">
          <a:xfrm>
            <a:off x="5319030" y="2319658"/>
            <a:ext cx="1429534" cy="8925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152115" y="1673787"/>
            <a:ext cx="1850186" cy="369332"/>
          </a:xfrm>
          <a:prstGeom prst="rect">
            <a:avLst/>
          </a:prstGeom>
          <a:noFill/>
        </p:spPr>
        <p:txBody>
          <a:bodyPr wrap="none" rtlCol="0">
            <a:spAutoFit/>
          </a:bodyPr>
          <a:lstStyle/>
          <a:p>
            <a:r>
              <a:rPr lang="en-US" dirty="0" smtClean="0">
                <a:solidFill>
                  <a:srgbClr val="7EA9FF"/>
                </a:solidFill>
                <a:latin typeface="Product Sans" panose="020B0703030502040203" pitchFamily="34" charset="0"/>
              </a:rPr>
              <a:t>Select The Lock</a:t>
            </a:r>
            <a:endParaRPr lang="en-US" dirty="0">
              <a:solidFill>
                <a:srgbClr val="7EA9FF"/>
              </a:solidFill>
              <a:latin typeface="Product Sans" panose="020B0703030502040203" pitchFamily="34" charset="0"/>
            </a:endParaRPr>
          </a:p>
        </p:txBody>
      </p:sp>
      <p:grpSp>
        <p:nvGrpSpPr>
          <p:cNvPr id="2" name="Group 1"/>
          <p:cNvGrpSpPr/>
          <p:nvPr/>
        </p:nvGrpSpPr>
        <p:grpSpPr>
          <a:xfrm>
            <a:off x="4269473" y="4175975"/>
            <a:ext cx="3653055" cy="639648"/>
            <a:chOff x="4283600" y="4175975"/>
            <a:chExt cx="3653055" cy="639648"/>
          </a:xfrm>
        </p:grpSpPr>
        <p:pic>
          <p:nvPicPr>
            <p:cNvPr id="3076" name="Picture 4" descr="Face, id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83600" y="4175976"/>
              <a:ext cx="639647" cy="6396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asscode Svg Png Icon Free Download (#484286) - OnlineWebFonts.COM"/>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5848796" y="4175976"/>
              <a:ext cx="494408" cy="6396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ingerprint | Free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68753" y="4175975"/>
              <a:ext cx="667902" cy="63472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4234469" y="4786084"/>
            <a:ext cx="834390" cy="307777"/>
          </a:xfrm>
          <a:prstGeom prst="rect">
            <a:avLst/>
          </a:prstGeom>
          <a:noFill/>
        </p:spPr>
        <p:txBody>
          <a:bodyPr wrap="square" rtlCol="0">
            <a:spAutoFit/>
          </a:bodyPr>
          <a:lstStyle/>
          <a:p>
            <a:r>
              <a:rPr lang="en-US" sz="1400" dirty="0" smtClean="0">
                <a:solidFill>
                  <a:schemeClr val="bg1"/>
                </a:solidFill>
                <a:latin typeface="Product Sans" panose="020B0703030502040203" pitchFamily="34" charset="0"/>
              </a:rPr>
              <a:t>Face ID</a:t>
            </a:r>
            <a:endParaRPr lang="en-US" sz="1400" dirty="0">
              <a:solidFill>
                <a:schemeClr val="bg1"/>
              </a:solidFill>
              <a:latin typeface="Product Sans" panose="020B0703030502040203" pitchFamily="34" charset="0"/>
            </a:endParaRPr>
          </a:p>
        </p:txBody>
      </p:sp>
      <p:sp>
        <p:nvSpPr>
          <p:cNvPr id="23" name="TextBox 22"/>
          <p:cNvSpPr txBox="1"/>
          <p:nvPr/>
        </p:nvSpPr>
        <p:spPr>
          <a:xfrm>
            <a:off x="5841051" y="4786083"/>
            <a:ext cx="488026" cy="307777"/>
          </a:xfrm>
          <a:prstGeom prst="rect">
            <a:avLst/>
          </a:prstGeom>
          <a:noFill/>
        </p:spPr>
        <p:txBody>
          <a:bodyPr wrap="square" rtlCol="0">
            <a:spAutoFit/>
          </a:bodyPr>
          <a:lstStyle/>
          <a:p>
            <a:r>
              <a:rPr lang="en-US" sz="1400" dirty="0" smtClean="0">
                <a:solidFill>
                  <a:schemeClr val="bg1"/>
                </a:solidFill>
                <a:latin typeface="Product Sans" panose="020B0703030502040203" pitchFamily="34" charset="0"/>
              </a:rPr>
              <a:t>Pin</a:t>
            </a:r>
            <a:endParaRPr lang="en-US" sz="1400" dirty="0">
              <a:solidFill>
                <a:schemeClr val="bg1"/>
              </a:solidFill>
              <a:latin typeface="Product Sans" panose="020B0703030502040203" pitchFamily="34" charset="0"/>
            </a:endParaRPr>
          </a:p>
        </p:txBody>
      </p:sp>
      <p:sp>
        <p:nvSpPr>
          <p:cNvPr id="25" name="TextBox 24"/>
          <p:cNvSpPr txBox="1"/>
          <p:nvPr/>
        </p:nvSpPr>
        <p:spPr>
          <a:xfrm>
            <a:off x="7203527" y="4786083"/>
            <a:ext cx="770099" cy="307777"/>
          </a:xfrm>
          <a:prstGeom prst="rect">
            <a:avLst/>
          </a:prstGeom>
          <a:noFill/>
        </p:spPr>
        <p:txBody>
          <a:bodyPr wrap="square" rtlCol="0">
            <a:spAutoFit/>
          </a:bodyPr>
          <a:lstStyle/>
          <a:p>
            <a:r>
              <a:rPr lang="en-US" sz="1400" dirty="0" smtClean="0">
                <a:solidFill>
                  <a:schemeClr val="bg1"/>
                </a:solidFill>
                <a:latin typeface="Product Sans" panose="020B0703030502040203" pitchFamily="34" charset="0"/>
              </a:rPr>
              <a:t>Sensor</a:t>
            </a:r>
            <a:endParaRPr lang="en-US" sz="1400" dirty="0">
              <a:solidFill>
                <a:schemeClr val="bg1"/>
              </a:solidFill>
              <a:latin typeface="Product Sans" panose="020B0703030502040203" pitchFamily="34" charset="0"/>
            </a:endParaRPr>
          </a:p>
        </p:txBody>
      </p:sp>
      <p:grpSp>
        <p:nvGrpSpPr>
          <p:cNvPr id="20" name="Group 19"/>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28" name="Rectangle 27"/>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311285" y="5795"/>
                <a:ext cx="1569430" cy="282349"/>
                <a:chOff x="6664696" y="5795"/>
                <a:chExt cx="1569430" cy="282349"/>
              </a:xfrm>
            </p:grpSpPr>
            <p:sp>
              <p:nvSpPr>
                <p:cNvPr id="30" name="TextBox 29"/>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5:45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31" name="TextBox 3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26" name="Picture 6" descr="Wifi | Free Icon"/>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Mobile Full Battery Icon | Windows 8 Iconset | Icons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70" descr="Power button off | Free Ico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658252" y="19242"/>
            <a:ext cx="260049" cy="260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54996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60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crosoft Windows 11 Concept Design - UpLab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3990" y="0"/>
            <a:ext cx="84574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lat Color | Web design color, Flat design colors, Flat color palet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0" y="0"/>
            <a:ext cx="7215822" cy="81881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extLst>
              <a:ext uri="{BEBA8EAE-BF5A-486C-A8C5-ECC9F3942E4B}">
                <a14:imgProps xmlns:a14="http://schemas.microsoft.com/office/drawing/2010/main">
                  <a14:imgLayer r:embed="rId8">
                    <a14:imgEffect>
                      <a14:sharpenSoften amount="-63000"/>
                    </a14:imgEffect>
                  </a14:imgLayer>
                </a14:imgProps>
              </a:ext>
              <a:ext uri="{28A0092B-C50C-407E-A947-70E740481C1C}">
                <a14:useLocalDpi xmlns:a14="http://schemas.microsoft.com/office/drawing/2010/main" val="0"/>
              </a:ext>
            </a:extLst>
          </a:blip>
          <a:stretch>
            <a:fillRect/>
          </a:stretch>
        </p:blipFill>
        <p:spPr>
          <a:xfrm>
            <a:off x="-23232" y="0"/>
            <a:ext cx="12215232" cy="6858000"/>
          </a:xfrm>
          <a:prstGeom prst="rect">
            <a:avLst/>
          </a:prstGeom>
        </p:spPr>
      </p:pic>
      <p:sp>
        <p:nvSpPr>
          <p:cNvPr id="4" name="Rectangle 3"/>
          <p:cNvSpPr/>
          <p:nvPr/>
        </p:nvSpPr>
        <p:spPr>
          <a:xfrm>
            <a:off x="0" y="0"/>
            <a:ext cx="12192000" cy="6858000"/>
          </a:xfrm>
          <a:prstGeom prst="rect">
            <a:avLst/>
          </a:prstGeom>
          <a:solidFill>
            <a:srgbClr val="E6E6E6">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9">
            <a:extLst>
              <a:ext uri="{BEBA8EAE-BF5A-486C-A8C5-ECC9F3942E4B}">
                <a14:imgProps xmlns:a14="http://schemas.microsoft.com/office/drawing/2010/main">
                  <a14:imgLayer r:embed="rId8">
                    <a14:imgEffect>
                      <a14:sharpenSoften amount="-100000"/>
                    </a14:imgEffect>
                    <a14:imgEffect>
                      <a14:brightnessContrast contrast="-32000"/>
                    </a14:imgEffect>
                  </a14:imgLayer>
                </a14:imgProps>
              </a:ext>
              <a:ext uri="{28A0092B-C50C-407E-A947-70E740481C1C}">
                <a14:useLocalDpi xmlns:a14="http://schemas.microsoft.com/office/drawing/2010/main" val="0"/>
              </a:ext>
            </a:extLst>
          </a:blip>
          <a:srcRect l="13290" t="5556" r="13100" b="5556"/>
          <a:stretch>
            <a:fillRect/>
          </a:stretch>
        </p:blipFill>
        <p:spPr>
          <a:xfrm>
            <a:off x="1600200" y="381000"/>
            <a:ext cx="8991600" cy="6096000"/>
          </a:xfrm>
          <a:custGeom>
            <a:avLst/>
            <a:gdLst>
              <a:gd name="connsiteX0" fmla="*/ 406420 w 8991600"/>
              <a:gd name="connsiteY0" fmla="*/ 0 h 6096000"/>
              <a:gd name="connsiteX1" fmla="*/ 8585180 w 8991600"/>
              <a:gd name="connsiteY1" fmla="*/ 0 h 6096000"/>
              <a:gd name="connsiteX2" fmla="*/ 8991600 w 8991600"/>
              <a:gd name="connsiteY2" fmla="*/ 406420 h 6096000"/>
              <a:gd name="connsiteX3" fmla="*/ 8991600 w 8991600"/>
              <a:gd name="connsiteY3" fmla="*/ 5689580 h 6096000"/>
              <a:gd name="connsiteX4" fmla="*/ 8585180 w 8991600"/>
              <a:gd name="connsiteY4" fmla="*/ 6096000 h 6096000"/>
              <a:gd name="connsiteX5" fmla="*/ 406420 w 8991600"/>
              <a:gd name="connsiteY5" fmla="*/ 6096000 h 6096000"/>
              <a:gd name="connsiteX6" fmla="*/ 0 w 8991600"/>
              <a:gd name="connsiteY6" fmla="*/ 5689580 h 6096000"/>
              <a:gd name="connsiteX7" fmla="*/ 0 w 8991600"/>
              <a:gd name="connsiteY7" fmla="*/ 406420 h 6096000"/>
              <a:gd name="connsiteX8" fmla="*/ 406420 w 8991600"/>
              <a:gd name="connsiteY8" fmla="*/ 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91600" h="6096000">
                <a:moveTo>
                  <a:pt x="406420" y="0"/>
                </a:moveTo>
                <a:lnTo>
                  <a:pt x="8585180" y="0"/>
                </a:lnTo>
                <a:cubicBezTo>
                  <a:pt x="8809640" y="0"/>
                  <a:pt x="8991600" y="181960"/>
                  <a:pt x="8991600" y="406420"/>
                </a:cubicBezTo>
                <a:lnTo>
                  <a:pt x="8991600" y="5689580"/>
                </a:lnTo>
                <a:cubicBezTo>
                  <a:pt x="8991600" y="5914040"/>
                  <a:pt x="8809640" y="6096000"/>
                  <a:pt x="8585180" y="6096000"/>
                </a:cubicBezTo>
                <a:lnTo>
                  <a:pt x="406420" y="6096000"/>
                </a:lnTo>
                <a:cubicBezTo>
                  <a:pt x="181960" y="6096000"/>
                  <a:pt x="0" y="5914040"/>
                  <a:pt x="0" y="5689580"/>
                </a:cubicBezTo>
                <a:lnTo>
                  <a:pt x="0" y="406420"/>
                </a:lnTo>
                <a:cubicBezTo>
                  <a:pt x="0" y="181960"/>
                  <a:pt x="181960" y="0"/>
                  <a:pt x="406420" y="0"/>
                </a:cubicBezTo>
                <a:close/>
              </a:path>
            </a:pathLst>
          </a:custGeom>
        </p:spPr>
      </p:pic>
      <p:sp>
        <p:nvSpPr>
          <p:cNvPr id="7" name="Rounded Rectangle 6"/>
          <p:cNvSpPr/>
          <p:nvPr/>
        </p:nvSpPr>
        <p:spPr>
          <a:xfrm>
            <a:off x="3562350" y="1485900"/>
            <a:ext cx="5067300" cy="3886200"/>
          </a:xfrm>
          <a:prstGeom prst="roundRect">
            <a:avLst>
              <a:gd name="adj" fmla="val 7109"/>
            </a:avLst>
          </a:prstGeom>
          <a:solidFill>
            <a:srgbClr val="7EA9FF"/>
          </a:solidFill>
          <a:ln>
            <a:noFill/>
          </a:ln>
          <a:effectLst>
            <a:outerShdw blurRad="1270000" dist="38100" dir="5400000" sx="112000" sy="112000" algn="t" rotWithShape="0">
              <a:schemeClr val="tx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562350" y="1295400"/>
            <a:ext cx="5067300" cy="2286000"/>
          </a:xfrm>
          <a:prstGeom prst="roundRect">
            <a:avLst>
              <a:gd name="adj" fmla="val 12757"/>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p:nvSpPr>
        <p:spPr>
          <a:xfrm>
            <a:off x="4891853" y="2660693"/>
            <a:ext cx="2408295" cy="436561"/>
          </a:xfrm>
          <a:prstGeom prst="roundRect">
            <a:avLst>
              <a:gd name="adj" fmla="val 50000"/>
            </a:avLst>
          </a:prstGeom>
          <a:solidFill>
            <a:srgbClr val="FFFFFF"/>
          </a:solidFill>
          <a:ln>
            <a:solidFill>
              <a:srgbClr val="7E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Male Avatar Icon Transparent &amp; PNG Clipart Free Download - YW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33799" y="1492328"/>
            <a:ext cx="924403" cy="9460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nge to png 5 » PNG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81434" y="2259940"/>
            <a:ext cx="187328" cy="187328"/>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891853" y="4317145"/>
            <a:ext cx="2408295" cy="436561"/>
          </a:xfrm>
          <a:prstGeom prst="roundRect">
            <a:avLst>
              <a:gd name="adj" fmla="val 50000"/>
            </a:avLst>
          </a:prstGeom>
          <a:solidFill>
            <a:srgbClr val="FFFFFF"/>
          </a:solidFill>
          <a:ln>
            <a:solidFill>
              <a:srgbClr val="7E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506878" y="3095706"/>
            <a:ext cx="1261884" cy="369332"/>
          </a:xfrm>
          <a:prstGeom prst="rect">
            <a:avLst/>
          </a:prstGeom>
          <a:noFill/>
        </p:spPr>
        <p:txBody>
          <a:bodyPr wrap="none" rtlCol="0">
            <a:spAutoFit/>
          </a:bodyPr>
          <a:lstStyle/>
          <a:p>
            <a:r>
              <a:rPr lang="en-US" dirty="0" smtClean="0">
                <a:solidFill>
                  <a:srgbClr val="7EA9FF"/>
                </a:solidFill>
                <a:latin typeface="Product Sans" panose="020B0703030502040203" pitchFamily="34" charset="0"/>
              </a:rPr>
              <a:t>Username</a:t>
            </a:r>
            <a:endParaRPr lang="en-US" dirty="0">
              <a:solidFill>
                <a:srgbClr val="7EA9FF"/>
              </a:solidFill>
              <a:latin typeface="Product Sans" panose="020B0703030502040203" pitchFamily="34" charset="0"/>
            </a:endParaRPr>
          </a:p>
        </p:txBody>
      </p:sp>
      <p:sp>
        <p:nvSpPr>
          <p:cNvPr id="24" name="TextBox 23"/>
          <p:cNvSpPr txBox="1"/>
          <p:nvPr/>
        </p:nvSpPr>
        <p:spPr>
          <a:xfrm>
            <a:off x="5499523" y="3936145"/>
            <a:ext cx="1192955" cy="369332"/>
          </a:xfrm>
          <a:prstGeom prst="rect">
            <a:avLst/>
          </a:prstGeom>
          <a:noFill/>
        </p:spPr>
        <p:txBody>
          <a:bodyPr wrap="none" rtlCol="0">
            <a:spAutoFit/>
          </a:bodyPr>
          <a:lstStyle/>
          <a:p>
            <a:r>
              <a:rPr lang="en-US" dirty="0" smtClean="0">
                <a:solidFill>
                  <a:schemeClr val="bg1"/>
                </a:solidFill>
                <a:latin typeface="Product Sans" panose="020B0703030502040203" pitchFamily="34" charset="0"/>
              </a:rPr>
              <a:t>Passcode</a:t>
            </a:r>
            <a:endParaRPr lang="en-US" dirty="0">
              <a:solidFill>
                <a:schemeClr val="bg1"/>
              </a:solidFill>
              <a:latin typeface="Product Sans" panose="020B0703030502040203" pitchFamily="34" charset="0"/>
            </a:endParaRPr>
          </a:p>
        </p:txBody>
      </p:sp>
      <p:sp>
        <p:nvSpPr>
          <p:cNvPr id="23" name="Isosceles Triangle 22"/>
          <p:cNvSpPr/>
          <p:nvPr/>
        </p:nvSpPr>
        <p:spPr>
          <a:xfrm rot="5400000">
            <a:off x="5853674" y="5143165"/>
            <a:ext cx="484652" cy="417804"/>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285156" y="961273"/>
            <a:ext cx="1957587" cy="369332"/>
          </a:xfrm>
          <a:prstGeom prst="rect">
            <a:avLst/>
          </a:prstGeom>
          <a:noFill/>
        </p:spPr>
        <p:txBody>
          <a:bodyPr wrap="none" rtlCol="0">
            <a:spAutoFit/>
          </a:bodyPr>
          <a:lstStyle/>
          <a:p>
            <a:r>
              <a:rPr lang="en-US" dirty="0" smtClean="0">
                <a:solidFill>
                  <a:schemeClr val="bg1"/>
                </a:solidFill>
                <a:latin typeface="Product Sans" panose="020B0703030502040203" pitchFamily="34" charset="0"/>
              </a:rPr>
              <a:t>SET YOUR LOCK</a:t>
            </a:r>
            <a:endParaRPr lang="en-US" dirty="0">
              <a:solidFill>
                <a:schemeClr val="bg1"/>
              </a:solidFill>
              <a:latin typeface="Product Sans" panose="020B0703030502040203" pitchFamily="34" charset="0"/>
            </a:endParaRPr>
          </a:p>
        </p:txBody>
      </p:sp>
      <p:grpSp>
        <p:nvGrpSpPr>
          <p:cNvPr id="25" name="Group 24"/>
          <p:cNvGrpSpPr/>
          <p:nvPr/>
        </p:nvGrpSpPr>
        <p:grpSpPr>
          <a:xfrm>
            <a:off x="-15330" y="0"/>
            <a:ext cx="12192000" cy="326185"/>
            <a:chOff x="0" y="-13447"/>
            <a:chExt cx="12192000" cy="326185"/>
          </a:xfrm>
        </p:grpSpPr>
        <p:grpSp>
          <p:nvGrpSpPr>
            <p:cNvPr id="29" name="Group 28"/>
            <p:cNvGrpSpPr/>
            <p:nvPr/>
          </p:nvGrpSpPr>
          <p:grpSpPr>
            <a:xfrm>
              <a:off x="0" y="-13447"/>
              <a:ext cx="12192000" cy="326185"/>
              <a:chOff x="0" y="-13447"/>
              <a:chExt cx="12192000" cy="326185"/>
            </a:xfrm>
          </p:grpSpPr>
          <p:sp>
            <p:nvSpPr>
              <p:cNvPr id="32" name="Rectangle 31"/>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5311285" y="5795"/>
                <a:ext cx="1569430" cy="282349"/>
                <a:chOff x="6664696" y="5795"/>
                <a:chExt cx="1569430" cy="282349"/>
              </a:xfrm>
            </p:grpSpPr>
            <p:sp>
              <p:nvSpPr>
                <p:cNvPr id="34" name="TextBox 33"/>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5:45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35" name="TextBox 34"/>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 name="Picture 6" descr="Wifi | Free Icon"/>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Mobile Full Battery Icon | Windows 8 Iconset | Icons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2118" name="Picture 70" descr="Power button off | Free Ico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658252" y="19242"/>
            <a:ext cx="260049" cy="260049"/>
          </a:xfrm>
          <a:prstGeom prst="rect">
            <a:avLst/>
          </a:prstGeom>
          <a:noFill/>
          <a:extLst>
            <a:ext uri="{909E8E84-426E-40DD-AFC4-6F175D3DCCD1}">
              <a14:hiddenFill xmlns:a14="http://schemas.microsoft.com/office/drawing/2010/main">
                <a:solidFill>
                  <a:srgbClr val="FFFFFF"/>
                </a:solidFill>
              </a14:hiddenFill>
            </a:ext>
          </a:extLst>
        </p:spPr>
      </p:pic>
    </p:spTree>
    <p:controls>
      <mc:AlternateContent xmlns:mc="http://schemas.openxmlformats.org/markup-compatibility/2006">
        <mc:Choice xmlns:v="urn:schemas-microsoft-com:vml" Requires="v">
          <p:control spid="2129" name="TextBox1" r:id="rId2" imgW="1085760" imgH="333360"/>
        </mc:Choice>
        <mc:Fallback>
          <p:control name="TextBox1" r:id="rId2" imgW="1085760" imgH="333360">
            <p:pic>
              <p:nvPicPr>
                <p:cNvPr id="16" name="TextBox1"/>
                <p:cNvPicPr>
                  <a:picLocks/>
                </p:cNvPicPr>
                <p:nvPr/>
              </p:nvPicPr>
              <p:blipFill>
                <a:blip r:embed="rId16"/>
                <a:stretch>
                  <a:fillRect/>
                </a:stretch>
              </p:blipFill>
              <p:spPr>
                <a:xfrm>
                  <a:off x="5499524" y="2722684"/>
                  <a:ext cx="1081910" cy="336550"/>
                </a:xfrm>
                <a:prstGeom prst="rect">
                  <a:avLst/>
                </a:prstGeom>
              </p:spPr>
            </p:pic>
          </p:control>
        </mc:Fallback>
      </mc:AlternateContent>
      <mc:AlternateContent xmlns:mc="http://schemas.openxmlformats.org/markup-compatibility/2006">
        <mc:Choice xmlns:v="urn:schemas-microsoft-com:vml" Requires="v">
          <p:control spid="2130" name="TextBox2" r:id="rId3" imgW="1467000" imgH="333360"/>
        </mc:Choice>
        <mc:Fallback>
          <p:control name="TextBox2" r:id="rId3" imgW="1467000" imgH="333360">
            <p:pic>
              <p:nvPicPr>
                <p:cNvPr id="22" name="TextBox2"/>
                <p:cNvPicPr>
                  <a:picLocks/>
                </p:cNvPicPr>
                <p:nvPr/>
              </p:nvPicPr>
              <p:blipFill>
                <a:blip r:embed="rId17"/>
                <a:stretch>
                  <a:fillRect/>
                </a:stretch>
              </p:blipFill>
              <p:spPr>
                <a:xfrm>
                  <a:off x="5298832" y="4379136"/>
                  <a:ext cx="1469930" cy="336550"/>
                </a:xfrm>
                <a:prstGeom prst="rect">
                  <a:avLst/>
                </a:prstGeom>
              </p:spPr>
            </p:pic>
          </p:control>
        </mc:Fallback>
      </mc:AlternateContent>
    </p:controls>
    <p:extLst>
      <p:ext uri="{BB962C8B-B14F-4D97-AF65-F5344CB8AC3E}">
        <p14:creationId xmlns:p14="http://schemas.microsoft.com/office/powerpoint/2010/main" val="154970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60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4102" name="Picture 6" descr="Fun Loader Animation by Pedro Aquino on Dribbbl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67004" y="5396458"/>
            <a:ext cx="3057993" cy="461665"/>
          </a:xfrm>
          <a:prstGeom prst="rect">
            <a:avLst/>
          </a:prstGeom>
          <a:noFill/>
        </p:spPr>
        <p:txBody>
          <a:bodyPr wrap="square" rtlCol="0">
            <a:spAutoFit/>
          </a:bodyPr>
          <a:lstStyle/>
          <a:p>
            <a:r>
              <a:rPr lang="en-US" sz="2400" dirty="0" smtClean="0">
                <a:solidFill>
                  <a:srgbClr val="D1493D"/>
                </a:solidFill>
                <a:latin typeface="LEMON MILK Bold" panose="00000800000000000000" pitchFamily="50" charset="0"/>
              </a:rPr>
              <a:t>Just a moment</a:t>
            </a:r>
            <a:endParaRPr lang="en-US" sz="2400" dirty="0">
              <a:solidFill>
                <a:srgbClr val="D1493D"/>
              </a:solidFill>
              <a:latin typeface="LEMON MILK Bold" panose="00000800000000000000" pitchFamily="50" charset="0"/>
            </a:endParaRPr>
          </a:p>
        </p:txBody>
      </p:sp>
    </p:spTree>
    <p:extLst>
      <p:ext uri="{BB962C8B-B14F-4D97-AF65-F5344CB8AC3E}">
        <p14:creationId xmlns:p14="http://schemas.microsoft.com/office/powerpoint/2010/main" val="425745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10" accel="9000" decel="91000" fill="hold" nodeType="withEffect">
                                  <p:stCondLst>
                                    <p:cond delay="0"/>
                                  </p:stCondLst>
                                  <p:childTnLst>
                                    <p:animClr clrSpc="hsl" dir="ccw">
                                      <p:cBhvr override="childStyle">
                                        <p:cTn id="6" dur="60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790"/>
              <a:ext cx="4077211" cy="413496"/>
              <a:chOff x="3076701" y="5795061"/>
              <a:chExt cx="5938153" cy="602225"/>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5"/>
                <a:chOff x="3076701" y="5795061"/>
                <a:chExt cx="5938153" cy="602225"/>
              </a:xfrm>
            </p:grpSpPr>
            <p:sp>
              <p:nvSpPr>
                <p:cNvPr id="2" name="Rounded Rectangle 1"/>
                <p:cNvSpPr/>
                <p:nvPr/>
              </p:nvSpPr>
              <p:spPr>
                <a:xfrm>
                  <a:off x="3076701" y="5826033"/>
                  <a:ext cx="5938153" cy="571250"/>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35"/>
                  <a:ext cx="571251" cy="571251"/>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6:00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p:cNvPicPr>
            <a:picLocks noChangeAspect="1"/>
          </p:cNvPicPr>
          <p:nvPr/>
        </p:nvPicPr>
        <p:blipFill>
          <a:blip r:embed="rId19"/>
          <a:stretch>
            <a:fillRect/>
          </a:stretch>
        </p:blipFill>
        <p:spPr>
          <a:xfrm>
            <a:off x="18072" y="1060201"/>
            <a:ext cx="839530" cy="1556201"/>
          </a:xfrm>
          <a:prstGeom prst="rect">
            <a:avLst/>
          </a:prstGeom>
        </p:spPr>
      </p:pic>
    </p:spTree>
    <p:extLst>
      <p:ext uri="{BB962C8B-B14F-4D97-AF65-F5344CB8AC3E}">
        <p14:creationId xmlns:p14="http://schemas.microsoft.com/office/powerpoint/2010/main" val="34997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500" fill="hold"/>
                                        <p:tgtEl>
                                          <p:spTgt spid="3074"/>
                                        </p:tgtEl>
                                      </p:cBhvr>
                                      <p:by x="95000" y="95000"/>
                                    </p:animScale>
                                  </p:childTnLst>
                                </p:cTn>
                              </p:par>
                              <p:par>
                                <p:cTn id="7" presetID="2" presetClass="entr" presetSubtype="4" decel="10000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 calcmode="lin" valueType="num">
                                      <p:cBhvr additive="base">
                                        <p:cTn id="9" dur="500" fill="hold"/>
                                        <p:tgtEl>
                                          <p:spTgt spid="14"/>
                                        </p:tgtEl>
                                        <p:attrNameLst>
                                          <p:attrName>ppt_x</p:attrName>
                                        </p:attrNameLst>
                                      </p:cBhvr>
                                      <p:tavLst>
                                        <p:tav tm="0">
                                          <p:val>
                                            <p:strVal val="#ppt_x"/>
                                          </p:val>
                                        </p:tav>
                                        <p:tav tm="100000">
                                          <p:val>
                                            <p:strVal val="#ppt_x"/>
                                          </p:val>
                                        </p:tav>
                                      </p:tavLst>
                                    </p:anim>
                                    <p:anim calcmode="lin" valueType="num">
                                      <p:cBhvr additive="base">
                                        <p:cTn id="10" dur="500" fill="hold"/>
                                        <p:tgtEl>
                                          <p:spTgt spid="14"/>
                                        </p:tgtEl>
                                        <p:attrNameLst>
                                          <p:attrName>ppt_y</p:attrName>
                                        </p:attrNameLst>
                                      </p:cBhvr>
                                      <p:tavLst>
                                        <p:tav tm="0">
                                          <p:val>
                                            <p:strVal val="1+#ppt_h/2"/>
                                          </p:val>
                                        </p:tav>
                                        <p:tav tm="100000">
                                          <p:val>
                                            <p:strVal val="#ppt_y"/>
                                          </p:val>
                                        </p:tav>
                                      </p:tavLst>
                                    </p:anim>
                                  </p:childTnLst>
                                </p:cTn>
                              </p:par>
                              <p:par>
                                <p:cTn id="11" presetID="2" presetClass="entr" presetSubtype="1" decel="10000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486257"/>
            <a:chOff x="0" y="-13447"/>
            <a:chExt cx="12192000" cy="486257"/>
          </a:xfrm>
        </p:grpSpPr>
        <p:grpSp>
          <p:nvGrpSpPr>
            <p:cNvPr id="25" name="Group 24"/>
            <p:cNvGrpSpPr/>
            <p:nvPr/>
          </p:nvGrpSpPr>
          <p:grpSpPr>
            <a:xfrm>
              <a:off x="0" y="-13447"/>
              <a:ext cx="12192000" cy="486257"/>
              <a:chOff x="0" y="-13447"/>
              <a:chExt cx="12192000" cy="486257"/>
            </a:xfrm>
          </p:grpSpPr>
          <p:grpSp>
            <p:nvGrpSpPr>
              <p:cNvPr id="24" name="Group 23"/>
              <p:cNvGrpSpPr/>
              <p:nvPr/>
            </p:nvGrpSpPr>
            <p:grpSpPr>
              <a:xfrm>
                <a:off x="0" y="-13447"/>
                <a:ext cx="12192000" cy="486257"/>
                <a:chOff x="0" y="-13447"/>
                <a:chExt cx="12192000" cy="486257"/>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467015"/>
                  <a:chOff x="6664696" y="5795"/>
                  <a:chExt cx="1569430" cy="467015"/>
                </a:xfrm>
              </p:grpSpPr>
              <p:sp>
                <p:nvSpPr>
                  <p:cNvPr id="16" name="TextBox 15"/>
                  <p:cNvSpPr txBox="1"/>
                  <p:nvPr/>
                </p:nvSpPr>
                <p:spPr>
                  <a:xfrm>
                    <a:off x="7462794" y="11145"/>
                    <a:ext cx="771332" cy="461665"/>
                  </a:xfrm>
                  <a:prstGeom prst="rect">
                    <a:avLst/>
                  </a:prstGeom>
                  <a:noFill/>
                </p:spPr>
                <p:txBody>
                  <a:bodyPr wrap="square" rtlCol="0">
                    <a:spAutoFit/>
                  </a:bodyPr>
                  <a:lstStyle/>
                  <a:p>
                    <a:r>
                      <a:rPr lang="en-US" sz="1200" dirty="0">
                        <a:latin typeface="Product Sans" panose="020B0703030502040203" pitchFamily="34" charset="0"/>
                      </a:rPr>
                      <a:t>6:00 </a:t>
                    </a:r>
                    <a:r>
                      <a:rPr lang="en-US" sz="800" dirty="0">
                        <a:latin typeface="Product Sans" panose="020B0703030502040203" pitchFamily="34" charset="0"/>
                      </a:rPr>
                      <a:t>pm</a:t>
                    </a:r>
                    <a:endParaRPr lang="en-US" sz="1200" dirty="0">
                      <a:latin typeface="Product Sans" panose="020B0703030502040203" pitchFamily="34" charset="0"/>
                    </a:endParaRPr>
                  </a:p>
                  <a:p>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 name="Picture 40"/>
          <p:cNvPicPr>
            <a:picLocks noChangeAspect="1"/>
          </p:cNvPicPr>
          <p:nvPr/>
        </p:nvPicPr>
        <p:blipFill>
          <a:blip r:embed="rId19"/>
          <a:stretch>
            <a:fillRect/>
          </a:stretch>
        </p:blipFill>
        <p:spPr>
          <a:xfrm>
            <a:off x="18072" y="1060201"/>
            <a:ext cx="839530" cy="1556201"/>
          </a:xfrm>
          <a:prstGeom prst="rect">
            <a:avLst/>
          </a:prstGeom>
        </p:spPr>
      </p:pic>
      <p:grpSp>
        <p:nvGrpSpPr>
          <p:cNvPr id="40" name="Group 39"/>
          <p:cNvGrpSpPr/>
          <p:nvPr/>
        </p:nvGrpSpPr>
        <p:grpSpPr>
          <a:xfrm>
            <a:off x="4509530" y="1287937"/>
            <a:ext cx="3172941" cy="4580207"/>
            <a:chOff x="4509530" y="1287937"/>
            <a:chExt cx="3172941" cy="4580207"/>
          </a:xfrm>
        </p:grpSpPr>
        <p:grpSp>
          <p:nvGrpSpPr>
            <p:cNvPr id="37" name="Group 36"/>
            <p:cNvGrpSpPr/>
            <p:nvPr/>
          </p:nvGrpSpPr>
          <p:grpSpPr>
            <a:xfrm>
              <a:off x="4509530" y="1287937"/>
              <a:ext cx="3172941" cy="4580207"/>
              <a:chOff x="4509530" y="1287937"/>
              <a:chExt cx="3172941" cy="4580207"/>
            </a:xfrm>
          </p:grpSpPr>
          <p:grpSp>
            <p:nvGrpSpPr>
              <p:cNvPr id="17" name="Group 16"/>
              <p:cNvGrpSpPr/>
              <p:nvPr/>
            </p:nvGrpSpPr>
            <p:grpSpPr>
              <a:xfrm>
                <a:off x="4509530" y="1287937"/>
                <a:ext cx="3172941" cy="4580207"/>
                <a:chOff x="4509530" y="1287937"/>
                <a:chExt cx="3172941" cy="4580207"/>
              </a:xfrm>
            </p:grpSpPr>
            <p:sp>
              <p:nvSpPr>
                <p:cNvPr id="43" name="Rounded Rectangle 42"/>
                <p:cNvSpPr/>
                <p:nvPr/>
              </p:nvSpPr>
              <p:spPr>
                <a:xfrm>
                  <a:off x="4509530" y="1672046"/>
                  <a:ext cx="3172941" cy="4196098"/>
                </a:xfrm>
                <a:prstGeom prst="roundRect">
                  <a:avLst>
                    <a:gd name="adj" fmla="val 3979"/>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651844" y="2551041"/>
                  <a:ext cx="2622199" cy="345873"/>
                  <a:chOff x="4588461" y="2494386"/>
                  <a:chExt cx="2622199" cy="345873"/>
                </a:xfrm>
              </p:grpSpPr>
              <p:pic>
                <p:nvPicPr>
                  <p:cNvPr id="3074" name="Picture 2" descr="Microsoft Word Logo | The most famous brands and company logos in ..."/>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588461" y="2507934"/>
                    <a:ext cx="566714" cy="3187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Powerpoint - New Powerpoint Icon Png, Transparent Png ..."/>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3409" b="94697" l="814" r="97791">
                                <a14:foregroundMark x1="17791" y1="34848" x2="31395" y2="35859"/>
                                <a14:foregroundMark x1="33256" y1="38510" x2="33488" y2="46717"/>
                                <a14:foregroundMark x1="29651" y1="49621" x2="19186" y2="51136"/>
                              </a14:backgroundRemoval>
                            </a14:imgEffect>
                          </a14:imgLayer>
                        </a14:imgProps>
                      </a:ext>
                      <a:ext uri="{28A0092B-C50C-407E-A947-70E740481C1C}">
                        <a14:useLocalDpi xmlns:a14="http://schemas.microsoft.com/office/drawing/2010/main" val="0"/>
                      </a:ext>
                    </a:extLst>
                  </a:blip>
                  <a:srcRect/>
                  <a:stretch>
                    <a:fillRect/>
                  </a:stretch>
                </p:blipFill>
                <p:spPr bwMode="auto">
                  <a:xfrm>
                    <a:off x="5428575" y="2494386"/>
                    <a:ext cx="375570" cy="3458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6161323" y="2524512"/>
                    <a:ext cx="323533" cy="28562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80715" y="2502350"/>
                    <a:ext cx="329945" cy="329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5688886" y="1287937"/>
                  <a:ext cx="840994" cy="840994"/>
                  <a:chOff x="5825948" y="1385047"/>
                  <a:chExt cx="840994" cy="840994"/>
                </a:xfrm>
              </p:grpSpPr>
              <p:sp>
                <p:nvSpPr>
                  <p:cNvPr id="30" name="Oval 29"/>
                  <p:cNvSpPr/>
                  <p:nvPr/>
                </p:nvSpPr>
                <p:spPr>
                  <a:xfrm>
                    <a:off x="5825948" y="1385047"/>
                    <a:ext cx="840994" cy="840994"/>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Male Avatar Icon Transparent &amp; PNG Clipart Free Download - YW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971749" y="1480301"/>
                    <a:ext cx="532808" cy="5452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p:cNvSpPr txBox="1"/>
                <p:nvPr/>
              </p:nvSpPr>
              <p:spPr>
                <a:xfrm>
                  <a:off x="4722280" y="2205580"/>
                  <a:ext cx="1933212" cy="276999"/>
                </a:xfrm>
                <a:prstGeom prst="rect">
                  <a:avLst/>
                </a:prstGeom>
                <a:noFill/>
              </p:spPr>
              <p:txBody>
                <a:bodyPr wrap="square" rtlCol="0">
                  <a:spAutoFit/>
                </a:bodyPr>
                <a:lstStyle/>
                <a:p>
                  <a:r>
                    <a:rPr lang="en-US" sz="1200" dirty="0" smtClean="0">
                      <a:solidFill>
                        <a:schemeClr val="tx1">
                          <a:lumMod val="65000"/>
                          <a:lumOff val="35000"/>
                        </a:schemeClr>
                      </a:solidFill>
                      <a:latin typeface="Product Sans" panose="020B0703030502040203" pitchFamily="34" charset="0"/>
                    </a:rPr>
                    <a:t>Pinned Apps</a:t>
                  </a:r>
                  <a:endParaRPr lang="en-US" sz="1200" dirty="0">
                    <a:solidFill>
                      <a:schemeClr val="tx1">
                        <a:lumMod val="65000"/>
                        <a:lumOff val="35000"/>
                      </a:schemeClr>
                    </a:solidFill>
                    <a:latin typeface="Product Sans" panose="020B0703030502040203" pitchFamily="34" charset="0"/>
                  </a:endParaRPr>
                </a:p>
              </p:txBody>
            </p:sp>
            <p:sp>
              <p:nvSpPr>
                <p:cNvPr id="57" name="TextBox 56"/>
                <p:cNvSpPr txBox="1"/>
                <p:nvPr/>
              </p:nvSpPr>
              <p:spPr>
                <a:xfrm>
                  <a:off x="4713137" y="2908770"/>
                  <a:ext cx="2702124" cy="253916"/>
                </a:xfrm>
                <a:prstGeom prst="rect">
                  <a:avLst/>
                </a:prstGeom>
                <a:noFill/>
              </p:spPr>
              <p:txBody>
                <a:bodyPr wrap="square" rtlCol="0">
                  <a:spAutoFit/>
                </a:bodyPr>
                <a:lstStyle/>
                <a:p>
                  <a:r>
                    <a:rPr lang="en-US" sz="1050" dirty="0" smtClean="0">
                      <a:solidFill>
                        <a:schemeClr val="tx1">
                          <a:lumMod val="65000"/>
                          <a:lumOff val="35000"/>
                        </a:schemeClr>
                      </a:solidFill>
                      <a:latin typeface="Product Sans" panose="020B0703030502040203" pitchFamily="34" charset="0"/>
                    </a:rPr>
                    <a:t>Word      </a:t>
                  </a:r>
                  <a:r>
                    <a:rPr lang="en-US" sz="1050" dirty="0" err="1" smtClean="0">
                      <a:solidFill>
                        <a:schemeClr val="tx1">
                          <a:lumMod val="65000"/>
                          <a:lumOff val="35000"/>
                        </a:schemeClr>
                      </a:solidFill>
                      <a:latin typeface="Product Sans" panose="020B0703030502040203" pitchFamily="34" charset="0"/>
                    </a:rPr>
                    <a:t>Powerpoint</a:t>
                  </a:r>
                  <a:r>
                    <a:rPr lang="en-US" sz="1050" dirty="0" smtClean="0">
                      <a:solidFill>
                        <a:schemeClr val="tx1">
                          <a:lumMod val="65000"/>
                          <a:lumOff val="35000"/>
                        </a:schemeClr>
                      </a:solidFill>
                      <a:latin typeface="Product Sans" panose="020B0703030502040203" pitchFamily="34" charset="0"/>
                    </a:rPr>
                    <a:t>     Explore            </a:t>
                  </a:r>
                  <a:r>
                    <a:rPr lang="en-US" sz="1050" dirty="0">
                      <a:solidFill>
                        <a:schemeClr val="tx1">
                          <a:lumMod val="65000"/>
                          <a:lumOff val="35000"/>
                        </a:schemeClr>
                      </a:solidFill>
                      <a:latin typeface="Product Sans" panose="020B0703030502040203" pitchFamily="34" charset="0"/>
                    </a:rPr>
                    <a:t>M</a:t>
                  </a:r>
                  <a:r>
                    <a:rPr lang="en-US" sz="1050" dirty="0" smtClean="0">
                      <a:solidFill>
                        <a:schemeClr val="tx1">
                          <a:lumMod val="65000"/>
                          <a:lumOff val="35000"/>
                        </a:schemeClr>
                      </a:solidFill>
                      <a:latin typeface="Product Sans" panose="020B0703030502040203" pitchFamily="34" charset="0"/>
                    </a:rPr>
                    <a:t>ail</a:t>
                  </a:r>
                  <a:endParaRPr lang="en-US" sz="1050" dirty="0">
                    <a:solidFill>
                      <a:schemeClr val="tx1">
                        <a:lumMod val="65000"/>
                        <a:lumOff val="35000"/>
                      </a:schemeClr>
                    </a:solidFill>
                    <a:latin typeface="Product Sans" panose="020B0703030502040203" pitchFamily="34" charset="0"/>
                  </a:endParaRPr>
                </a:p>
              </p:txBody>
            </p:sp>
            <p:sp>
              <p:nvSpPr>
                <p:cNvPr id="59" name="TextBox 58"/>
                <p:cNvSpPr txBox="1"/>
                <p:nvPr/>
              </p:nvSpPr>
              <p:spPr>
                <a:xfrm>
                  <a:off x="4722280" y="3998623"/>
                  <a:ext cx="1933212" cy="276999"/>
                </a:xfrm>
                <a:prstGeom prst="rect">
                  <a:avLst/>
                </a:prstGeom>
                <a:noFill/>
              </p:spPr>
              <p:txBody>
                <a:bodyPr wrap="square" rtlCol="0">
                  <a:spAutoFit/>
                </a:bodyPr>
                <a:lstStyle/>
                <a:p>
                  <a:r>
                    <a:rPr lang="en-US" sz="1200" dirty="0" smtClean="0">
                      <a:solidFill>
                        <a:schemeClr val="tx1">
                          <a:lumMod val="65000"/>
                          <a:lumOff val="35000"/>
                        </a:schemeClr>
                      </a:solidFill>
                      <a:latin typeface="Product Sans" panose="020B0703030502040203" pitchFamily="34" charset="0"/>
                    </a:rPr>
                    <a:t>Recently Opened</a:t>
                  </a:r>
                  <a:endParaRPr lang="en-US" sz="1200" dirty="0">
                    <a:solidFill>
                      <a:schemeClr val="tx1">
                        <a:lumMod val="65000"/>
                        <a:lumOff val="35000"/>
                      </a:schemeClr>
                    </a:solidFill>
                    <a:latin typeface="Product Sans" panose="020B0703030502040203" pitchFamily="34" charset="0"/>
                  </a:endParaRPr>
                </a:p>
              </p:txBody>
            </p:sp>
            <p:grpSp>
              <p:nvGrpSpPr>
                <p:cNvPr id="34" name="Group 33"/>
                <p:cNvGrpSpPr/>
                <p:nvPr/>
              </p:nvGrpSpPr>
              <p:grpSpPr>
                <a:xfrm>
                  <a:off x="4624448" y="4433353"/>
                  <a:ext cx="2971098" cy="413497"/>
                  <a:chOff x="4624448" y="4433353"/>
                  <a:chExt cx="2971098" cy="413497"/>
                </a:xfrm>
              </p:grpSpPr>
              <p:pic>
                <p:nvPicPr>
                  <p:cNvPr id="58"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4624448" y="4433353"/>
                    <a:ext cx="621505" cy="41349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5149339" y="4479516"/>
                    <a:ext cx="2446207" cy="276999"/>
                  </a:xfrm>
                  <a:prstGeom prst="rect">
                    <a:avLst/>
                  </a:prstGeom>
                  <a:noFill/>
                </p:spPr>
                <p:txBody>
                  <a:bodyPr wrap="square" rtlCol="0">
                    <a:spAutoFit/>
                  </a:bodyPr>
                  <a:lstStyle/>
                  <a:p>
                    <a:r>
                      <a:rPr lang="en-US" sz="1200" dirty="0" smtClean="0">
                        <a:solidFill>
                          <a:schemeClr val="tx1">
                            <a:lumMod val="65000"/>
                            <a:lumOff val="35000"/>
                          </a:schemeClr>
                        </a:solidFill>
                        <a:latin typeface="Product Sans" panose="020B0703030502040203" pitchFamily="34" charset="0"/>
                      </a:rPr>
                      <a:t>Youtube.com                  </a:t>
                    </a:r>
                    <a:r>
                      <a:rPr lang="en-US" sz="1000" dirty="0" smtClean="0">
                        <a:solidFill>
                          <a:schemeClr val="tx1">
                            <a:lumMod val="65000"/>
                            <a:lumOff val="35000"/>
                          </a:schemeClr>
                        </a:solidFill>
                        <a:latin typeface="Product Sans" panose="020B0703030502040203" pitchFamily="34" charset="0"/>
                      </a:rPr>
                      <a:t> 10min ago</a:t>
                    </a:r>
                    <a:endParaRPr lang="en-US" sz="1200" dirty="0">
                      <a:solidFill>
                        <a:schemeClr val="tx1">
                          <a:lumMod val="65000"/>
                          <a:lumOff val="35000"/>
                        </a:schemeClr>
                      </a:solidFill>
                      <a:latin typeface="Product Sans" panose="020B0703030502040203" pitchFamily="34" charset="0"/>
                    </a:endParaRPr>
                  </a:p>
                </p:txBody>
              </p:sp>
            </p:grpSp>
            <p:pic>
              <p:nvPicPr>
                <p:cNvPr id="62"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773433" y="5088149"/>
                  <a:ext cx="323533" cy="28562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154175" y="5090372"/>
                  <a:ext cx="2446207" cy="276999"/>
                </a:xfrm>
                <a:prstGeom prst="rect">
                  <a:avLst/>
                </a:prstGeom>
                <a:noFill/>
              </p:spPr>
              <p:txBody>
                <a:bodyPr wrap="square" rtlCol="0">
                  <a:spAutoFit/>
                </a:bodyPr>
                <a:lstStyle/>
                <a:p>
                  <a:r>
                    <a:rPr lang="en-US" sz="1200" dirty="0">
                      <a:solidFill>
                        <a:schemeClr val="tx1">
                          <a:lumMod val="65000"/>
                          <a:lumOff val="35000"/>
                        </a:schemeClr>
                      </a:solidFill>
                      <a:latin typeface="Product Sans" panose="020B0703030502040203" pitchFamily="34" charset="0"/>
                    </a:rPr>
                    <a:t>Backup Files                    </a:t>
                  </a:r>
                  <a:r>
                    <a:rPr lang="en-US" sz="1000" dirty="0">
                      <a:solidFill>
                        <a:schemeClr val="tx1">
                          <a:lumMod val="65000"/>
                          <a:lumOff val="35000"/>
                        </a:schemeClr>
                      </a:solidFill>
                      <a:latin typeface="Product Sans" panose="020B0703030502040203" pitchFamily="34" charset="0"/>
                    </a:rPr>
                    <a:t> 2hrs </a:t>
                  </a:r>
                  <a:r>
                    <a:rPr lang="en-US" sz="1000" dirty="0" smtClean="0">
                      <a:solidFill>
                        <a:schemeClr val="tx1">
                          <a:lumMod val="65000"/>
                          <a:lumOff val="35000"/>
                        </a:schemeClr>
                      </a:solidFill>
                      <a:latin typeface="Product Sans" panose="020B0703030502040203" pitchFamily="34" charset="0"/>
                    </a:rPr>
                    <a:t>ago</a:t>
                  </a:r>
                  <a:endParaRPr lang="en-US" sz="1200" dirty="0">
                    <a:solidFill>
                      <a:schemeClr val="tx1">
                        <a:lumMod val="65000"/>
                        <a:lumOff val="35000"/>
                      </a:schemeClr>
                    </a:solidFill>
                    <a:latin typeface="Product Sans" panose="020B0703030502040203" pitchFamily="34" charset="0"/>
                  </a:endParaRPr>
                </a:p>
              </p:txBody>
            </p:sp>
          </p:grpSp>
          <p:pic>
            <p:nvPicPr>
              <p:cNvPr id="20" name="Picture 2" descr="Microsoft Teams logo"/>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509530" y="3132582"/>
                <a:ext cx="982428" cy="69658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5">
                <a:extLst>
                  <a:ext uri="{BEBA8EAE-BF5A-486C-A8C5-ECC9F3942E4B}">
                    <a14:imgProps xmlns:a14="http://schemas.microsoft.com/office/drawing/2010/main">
                      <a14:imgLayer r:embed="rId26">
                        <a14:imgEffect>
                          <a14:backgroundRemoval t="0" b="100000" l="0" r="100000"/>
                        </a14:imgEffect>
                      </a14:imgLayer>
                    </a14:imgProps>
                  </a:ext>
                </a:extLst>
              </a:blip>
              <a:stretch>
                <a:fillRect/>
              </a:stretch>
            </p:blipFill>
            <p:spPr>
              <a:xfrm>
                <a:off x="5470647" y="3266420"/>
                <a:ext cx="396882" cy="396882"/>
              </a:xfrm>
              <a:prstGeom prst="rect">
                <a:avLst/>
              </a:prstGeom>
            </p:spPr>
          </p:pic>
          <p:pic>
            <p:nvPicPr>
              <p:cNvPr id="35" name="Picture 6" descr="The new Fluent design Mail Icon is here! - Microsoft Tech ..."/>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199015" y="3299370"/>
                <a:ext cx="363010" cy="3630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Welcome to To Do"/>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891926" y="3333921"/>
                <a:ext cx="404240" cy="32938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4744938" y="3660521"/>
                <a:ext cx="2702124" cy="253916"/>
              </a:xfrm>
              <a:prstGeom prst="rect">
                <a:avLst/>
              </a:prstGeom>
              <a:noFill/>
            </p:spPr>
            <p:txBody>
              <a:bodyPr wrap="square" rtlCol="0">
                <a:spAutoFit/>
              </a:bodyPr>
              <a:lstStyle/>
              <a:p>
                <a:r>
                  <a:rPr lang="en-US" sz="1050" dirty="0" smtClean="0">
                    <a:solidFill>
                      <a:schemeClr val="tx1">
                        <a:lumMod val="65000"/>
                        <a:lumOff val="35000"/>
                      </a:schemeClr>
                    </a:solidFill>
                    <a:latin typeface="Product Sans" panose="020B0703030502040203" pitchFamily="34" charset="0"/>
                  </a:rPr>
                  <a:t>Team        Weather      Calendar        To do </a:t>
                </a:r>
                <a:endParaRPr lang="en-US" sz="1050" dirty="0">
                  <a:solidFill>
                    <a:schemeClr val="tx1">
                      <a:lumMod val="65000"/>
                      <a:lumOff val="35000"/>
                    </a:schemeClr>
                  </a:solidFill>
                  <a:latin typeface="Product Sans" panose="020B0703030502040203" pitchFamily="34" charset="0"/>
                </a:endParaRPr>
              </a:p>
            </p:txBody>
          </p:sp>
        </p:grpSp>
        <p:sp>
          <p:nvSpPr>
            <p:cNvPr id="39" name="Rounded Rectangle 38"/>
            <p:cNvSpPr/>
            <p:nvPr/>
          </p:nvSpPr>
          <p:spPr>
            <a:xfrm>
              <a:off x="4773433" y="5480582"/>
              <a:ext cx="2598307" cy="320887"/>
            </a:xfrm>
            <a:prstGeom prst="roundRect">
              <a:avLst>
                <a:gd name="adj" fmla="val 50000"/>
              </a:avLst>
            </a:prstGeom>
            <a:solidFill>
              <a:srgbClr val="EC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 🔌</a:t>
              </a:r>
              <a:endParaRPr lang="en-US" dirty="0">
                <a:solidFill>
                  <a:schemeClr val="tx1">
                    <a:lumMod val="50000"/>
                    <a:lumOff val="50000"/>
                  </a:schemeClr>
                </a:solidFill>
                <a:latin typeface="Harrington" panose="04040505050A02020702" pitchFamily="82" charset="0"/>
              </a:endParaRPr>
            </a:p>
          </p:txBody>
        </p:sp>
      </p:grpSp>
    </p:spTree>
    <p:extLst>
      <p:ext uri="{BB962C8B-B14F-4D97-AF65-F5344CB8AC3E}">
        <p14:creationId xmlns:p14="http://schemas.microsoft.com/office/powerpoint/2010/main" val="256877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0"/>
                                        </p:tgtEl>
                                        <p:attrNameLst>
                                          <p:attrName>ppt_x</p:attrName>
                                        </p:attrNameLst>
                                      </p:cBhvr>
                                      <p:tavLst>
                                        <p:tav tm="0">
                                          <p:val>
                                            <p:strVal val="ppt_x"/>
                                          </p:val>
                                        </p:tav>
                                        <p:tav tm="100000">
                                          <p:val>
                                            <p:strVal val="ppt_x"/>
                                          </p:val>
                                        </p:tav>
                                      </p:tavLst>
                                    </p:anim>
                                    <p:anim calcmode="lin" valueType="num">
                                      <p:cBhvr additive="base">
                                        <p:cTn id="13" dur="500"/>
                                        <p:tgtEl>
                                          <p:spTgt spid="40"/>
                                        </p:tgtEl>
                                        <p:attrNameLst>
                                          <p:attrName>ppt_y</p:attrName>
                                        </p:attrNameLst>
                                      </p:cBhvr>
                                      <p:tavLst>
                                        <p:tav tm="0">
                                          <p:val>
                                            <p:strVal val="ppt_y"/>
                                          </p:val>
                                        </p:tav>
                                        <p:tav tm="100000">
                                          <p:val>
                                            <p:strVal val="1+ppt_h/2"/>
                                          </p:val>
                                        </p:tav>
                                      </p:tavLst>
                                    </p:anim>
                                    <p:set>
                                      <p:cBhvr>
                                        <p:cTn id="14"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a:latin typeface="Product Sans" panose="020B0703030502040203" pitchFamily="34" charset="0"/>
                      </a:rPr>
                      <a:t>6:00 </a:t>
                    </a:r>
                    <a:r>
                      <a:rPr lang="en-US" sz="800" dirty="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AutoShape 16" descr="Change or Restore Documents Folder Icon in Windows | Tutorial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8" name="Picture 67"/>
          <p:cNvPicPr>
            <a:picLocks noChangeAspect="1"/>
          </p:cNvPicPr>
          <p:nvPr/>
        </p:nvPicPr>
        <p:blipFill>
          <a:blip r:embed="rId19"/>
          <a:stretch>
            <a:fillRect/>
          </a:stretch>
        </p:blipFill>
        <p:spPr>
          <a:xfrm>
            <a:off x="18072" y="1060201"/>
            <a:ext cx="839530" cy="1556201"/>
          </a:xfrm>
          <a:prstGeom prst="rect">
            <a:avLst/>
          </a:prstGeom>
        </p:spPr>
      </p:pic>
      <p:grpSp>
        <p:nvGrpSpPr>
          <p:cNvPr id="17" name="Group 16"/>
          <p:cNvGrpSpPr/>
          <p:nvPr/>
        </p:nvGrpSpPr>
        <p:grpSpPr>
          <a:xfrm>
            <a:off x="2811056" y="1566153"/>
            <a:ext cx="6569889" cy="3725695"/>
            <a:chOff x="2811056" y="1566153"/>
            <a:chExt cx="6569889" cy="3725695"/>
          </a:xfrm>
        </p:grpSpPr>
        <p:grpSp>
          <p:nvGrpSpPr>
            <p:cNvPr id="12" name="Group 11"/>
            <p:cNvGrpSpPr/>
            <p:nvPr/>
          </p:nvGrpSpPr>
          <p:grpSpPr>
            <a:xfrm>
              <a:off x="2811056" y="1566153"/>
              <a:ext cx="6569889" cy="3725695"/>
              <a:chOff x="1888435" y="1567497"/>
              <a:chExt cx="6569889" cy="3725695"/>
            </a:xfrm>
          </p:grpSpPr>
          <p:sp>
            <p:nvSpPr>
              <p:cNvPr id="110" name="Rounded Rectangle 109"/>
              <p:cNvSpPr/>
              <p:nvPr/>
            </p:nvSpPr>
            <p:spPr>
              <a:xfrm>
                <a:off x="1888435" y="1570170"/>
                <a:ext cx="6566653" cy="3723022"/>
              </a:xfrm>
              <a:prstGeom prst="roundRect">
                <a:avLst>
                  <a:gd name="adj" fmla="val 2062"/>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6" name="Group 4095"/>
              <p:cNvGrpSpPr/>
              <p:nvPr/>
            </p:nvGrpSpPr>
            <p:grpSpPr>
              <a:xfrm>
                <a:off x="3733677" y="1567497"/>
                <a:ext cx="4724647" cy="3723021"/>
                <a:chOff x="4612992" y="1567497"/>
                <a:chExt cx="4724647" cy="3723021"/>
              </a:xfrm>
            </p:grpSpPr>
            <p:grpSp>
              <p:nvGrpSpPr>
                <p:cNvPr id="57" name="Group 56"/>
                <p:cNvGrpSpPr/>
                <p:nvPr/>
              </p:nvGrpSpPr>
              <p:grpSpPr>
                <a:xfrm>
                  <a:off x="4612992" y="1567497"/>
                  <a:ext cx="4724647" cy="3723021"/>
                  <a:chOff x="4612992" y="808259"/>
                  <a:chExt cx="4724647" cy="3723021"/>
                </a:xfrm>
              </p:grpSpPr>
              <p:grpSp>
                <p:nvGrpSpPr>
                  <p:cNvPr id="54" name="Group 53"/>
                  <p:cNvGrpSpPr/>
                  <p:nvPr/>
                </p:nvGrpSpPr>
                <p:grpSpPr>
                  <a:xfrm>
                    <a:off x="4612992" y="808259"/>
                    <a:ext cx="4724647" cy="3723021"/>
                    <a:chOff x="4612992" y="808259"/>
                    <a:chExt cx="4724647" cy="3723021"/>
                  </a:xfrm>
                </p:grpSpPr>
                <p:sp>
                  <p:nvSpPr>
                    <p:cNvPr id="19" name="Rounded Rectangle 18"/>
                    <p:cNvSpPr/>
                    <p:nvPr/>
                  </p:nvSpPr>
                  <p:spPr>
                    <a:xfrm>
                      <a:off x="4612992" y="825453"/>
                      <a:ext cx="4724647" cy="3705827"/>
                    </a:xfrm>
                    <a:prstGeom prst="roundRect">
                      <a:avLst>
                        <a:gd name="adj" fmla="val 0"/>
                      </a:avLst>
                    </a:prstGeom>
                    <a:solidFill>
                      <a:srgbClr val="F7F7F7">
                        <a:alpha val="85000"/>
                      </a:srgbClr>
                    </a:solidFill>
                    <a:ln>
                      <a:noFill/>
                    </a:ln>
                    <a:effectLst>
                      <a:outerShdw blurRad="279400" sx="103000" sy="103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8843432" y="825453"/>
                      <a:ext cx="176153" cy="19504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lumMod val="50000"/>
                              <a:lumOff val="50000"/>
                            </a:schemeClr>
                          </a:solidFill>
                          <a:latin typeface="LEMON MILK Bold" panose="00000800000000000000" pitchFamily="50" charset="0"/>
                        </a:rPr>
                        <a:t>⬛</a:t>
                      </a:r>
                      <a:endParaRPr lang="en-US" sz="700" dirty="0">
                        <a:solidFill>
                          <a:schemeClr val="tx1">
                            <a:lumMod val="50000"/>
                            <a:lumOff val="50000"/>
                          </a:schemeClr>
                        </a:solidFill>
                        <a:latin typeface="LEMON MILK Bold" panose="00000800000000000000" pitchFamily="50" charset="0"/>
                      </a:endParaRPr>
                    </a:p>
                  </p:txBody>
                </p:sp>
                <p:sp>
                  <p:nvSpPr>
                    <p:cNvPr id="20" name="Rounded Rectangle 19"/>
                    <p:cNvSpPr/>
                    <p:nvPr/>
                  </p:nvSpPr>
                  <p:spPr>
                    <a:xfrm>
                      <a:off x="9019586" y="808259"/>
                      <a:ext cx="318053" cy="229432"/>
                    </a:xfrm>
                    <a:prstGeom prst="roundRect">
                      <a:avLst>
                        <a:gd name="adj" fmla="val 2945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lumMod val="50000"/>
                              <a:lumOff val="50000"/>
                            </a:schemeClr>
                          </a:solidFill>
                          <a:latin typeface="LEMON MILK Bold" panose="00000800000000000000" pitchFamily="50" charset="0"/>
                        </a:rPr>
                        <a:t>X</a:t>
                      </a:r>
                      <a:endParaRPr lang="en-US" sz="1050" dirty="0">
                        <a:solidFill>
                          <a:schemeClr val="tx1">
                            <a:lumMod val="50000"/>
                            <a:lumOff val="50000"/>
                          </a:schemeClr>
                        </a:solidFill>
                        <a:latin typeface="LEMON MILK Bold" panose="00000800000000000000" pitchFamily="50" charset="0"/>
                      </a:endParaRPr>
                    </a:p>
                  </p:txBody>
                </p:sp>
                <p:pic>
                  <p:nvPicPr>
                    <p:cNvPr id="52" name="Picture 14" descr="Desktop PC icon with monitor vector image | Public domain vectors"/>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2000" b="98400" l="2475" r="98020">
                                  <a14:foregroundMark x1="25248" y1="77600" x2="36139" y2="81600"/>
                                </a14:backgroundRemoval>
                              </a14:imgEffect>
                            </a14:imgLayer>
                          </a14:imgProps>
                        </a:ext>
                        <a:ext uri="{28A0092B-C50C-407E-A947-70E740481C1C}">
                          <a14:useLocalDpi xmlns:a14="http://schemas.microsoft.com/office/drawing/2010/main" val="0"/>
                        </a:ext>
                      </a:extLst>
                    </a:blip>
                    <a:srcRect/>
                    <a:stretch>
                      <a:fillRect/>
                    </a:stretch>
                  </p:blipFill>
                  <p:spPr bwMode="auto">
                    <a:xfrm>
                      <a:off x="4750907" y="867388"/>
                      <a:ext cx="137605" cy="170303"/>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5333473" y="1605623"/>
                      <a:ext cx="3501703" cy="1285571"/>
                      <a:chOff x="5517882" y="1605623"/>
                      <a:chExt cx="3501703" cy="1285571"/>
                    </a:xfrm>
                  </p:grpSpPr>
                  <p:pic>
                    <p:nvPicPr>
                      <p:cNvPr id="37" name="Picture 36"/>
                      <p:cNvPicPr>
                        <a:picLocks noChangeAspect="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Lst>
                      </a:blip>
                      <a:stretch>
                        <a:fillRect/>
                      </a:stretch>
                    </p:blipFill>
                    <p:spPr>
                      <a:xfrm>
                        <a:off x="5517882" y="1615208"/>
                        <a:ext cx="439094" cy="439094"/>
                      </a:xfrm>
                      <a:prstGeom prst="rect">
                        <a:avLst/>
                      </a:prstGeom>
                    </p:spPr>
                  </p:pic>
                  <p:pic>
                    <p:nvPicPr>
                      <p:cNvPr id="5132" name="Picture 12" descr="Windows 10 folder png, Picture #635531 windows 10 folder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479371" y="1605623"/>
                        <a:ext cx="470538" cy="4705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25">
                        <a:extLst>
                          <a:ext uri="{BEBA8EAE-BF5A-486C-A8C5-ECC9F3942E4B}">
                            <a14:imgProps xmlns:a14="http://schemas.microsoft.com/office/drawing/2010/main">
                              <a14:imgLayer r:embed="rId26">
                                <a14:imgEffect>
                                  <a14:backgroundRemoval t="10000" b="96000" l="10000" r="90000"/>
                                </a14:imgEffect>
                              </a14:imgLayer>
                            </a14:imgProps>
                          </a:ext>
                        </a:extLst>
                      </a:blip>
                      <a:stretch>
                        <a:fillRect/>
                      </a:stretch>
                    </p:blipFill>
                    <p:spPr>
                      <a:xfrm>
                        <a:off x="5517882" y="2369285"/>
                        <a:ext cx="500050" cy="500050"/>
                      </a:xfrm>
                      <a:prstGeom prst="rect">
                        <a:avLst/>
                      </a:prstGeom>
                    </p:spPr>
                  </p:pic>
                  <p:pic>
                    <p:nvPicPr>
                      <p:cNvPr id="42" name="Picture 41"/>
                      <p:cNvPicPr>
                        <a:picLocks noChangeAspect="1"/>
                      </p:cNvPicPr>
                      <p:nvPr/>
                    </p:nvPicPr>
                    <p:blipFill>
                      <a:blip r:embed="rId27">
                        <a:extLst>
                          <a:ext uri="{BEBA8EAE-BF5A-486C-A8C5-ECC9F3942E4B}">
                            <a14:imgProps xmlns:a14="http://schemas.microsoft.com/office/drawing/2010/main">
                              <a14:imgLayer r:embed="rId28">
                                <a14:imgEffect>
                                  <a14:backgroundRemoval t="4000" b="96000" l="9778" r="94667">
                                    <a14:foregroundMark x1="47111" y1="35111" x2="79556" y2="37333"/>
                                    <a14:foregroundMark x1="46667" y1="66222" x2="83556" y2="66222"/>
                                    <a14:foregroundMark x1="45778" y1="81333" x2="84889" y2="82667"/>
                                  </a14:backgroundRemoval>
                                </a14:imgEffect>
                              </a14:imgLayer>
                            </a14:imgProps>
                          </a:ext>
                        </a:extLst>
                      </a:blip>
                      <a:stretch>
                        <a:fillRect/>
                      </a:stretch>
                    </p:blipFill>
                    <p:spPr>
                      <a:xfrm>
                        <a:off x="7479371" y="2394678"/>
                        <a:ext cx="496516" cy="496516"/>
                      </a:xfrm>
                      <a:prstGeom prst="rect">
                        <a:avLst/>
                      </a:prstGeom>
                    </p:spPr>
                  </p:pic>
                  <p:sp>
                    <p:nvSpPr>
                      <p:cNvPr id="43" name="TextBox 42"/>
                      <p:cNvSpPr txBox="1"/>
                      <p:nvPr/>
                    </p:nvSpPr>
                    <p:spPr>
                      <a:xfrm>
                        <a:off x="5921609" y="1752852"/>
                        <a:ext cx="782584"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Desktop</a:t>
                        </a:r>
                        <a:endParaRPr lang="en-US" sz="1200" dirty="0">
                          <a:solidFill>
                            <a:schemeClr val="tx1">
                              <a:lumMod val="50000"/>
                              <a:lumOff val="50000"/>
                            </a:schemeClr>
                          </a:solidFill>
                          <a:latin typeface="Product Sans" panose="020B0703030502040203" pitchFamily="34" charset="0"/>
                        </a:endParaRPr>
                      </a:p>
                    </p:txBody>
                  </p:sp>
                  <p:sp>
                    <p:nvSpPr>
                      <p:cNvPr id="64" name="TextBox 63"/>
                      <p:cNvSpPr txBox="1"/>
                      <p:nvPr/>
                    </p:nvSpPr>
                    <p:spPr>
                      <a:xfrm>
                        <a:off x="5956976" y="2503564"/>
                        <a:ext cx="782584"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Music</a:t>
                        </a:r>
                        <a:endParaRPr lang="en-US" sz="1200" dirty="0">
                          <a:solidFill>
                            <a:schemeClr val="tx1">
                              <a:lumMod val="50000"/>
                              <a:lumOff val="50000"/>
                            </a:schemeClr>
                          </a:solidFill>
                          <a:latin typeface="Product Sans" panose="020B0703030502040203" pitchFamily="34" charset="0"/>
                        </a:endParaRPr>
                      </a:p>
                    </p:txBody>
                  </p:sp>
                  <p:sp>
                    <p:nvSpPr>
                      <p:cNvPr id="65" name="TextBox 64"/>
                      <p:cNvSpPr txBox="1"/>
                      <p:nvPr/>
                    </p:nvSpPr>
                    <p:spPr>
                      <a:xfrm>
                        <a:off x="7949909" y="1718114"/>
                        <a:ext cx="1069676"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Downloads</a:t>
                        </a:r>
                        <a:endParaRPr lang="en-US" sz="1200" dirty="0">
                          <a:solidFill>
                            <a:schemeClr val="tx1">
                              <a:lumMod val="50000"/>
                              <a:lumOff val="50000"/>
                            </a:schemeClr>
                          </a:solidFill>
                          <a:latin typeface="Product Sans" panose="020B0703030502040203" pitchFamily="34" charset="0"/>
                        </a:endParaRPr>
                      </a:p>
                    </p:txBody>
                  </p:sp>
                  <p:sp>
                    <p:nvSpPr>
                      <p:cNvPr id="66" name="TextBox 65"/>
                      <p:cNvSpPr txBox="1"/>
                      <p:nvPr/>
                    </p:nvSpPr>
                    <p:spPr>
                      <a:xfrm>
                        <a:off x="7949909" y="2536048"/>
                        <a:ext cx="1069676"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Documents</a:t>
                        </a:r>
                        <a:endParaRPr lang="en-US" sz="1200" dirty="0">
                          <a:solidFill>
                            <a:schemeClr val="tx1">
                              <a:lumMod val="50000"/>
                              <a:lumOff val="50000"/>
                            </a:schemeClr>
                          </a:solidFill>
                          <a:latin typeface="Product Sans" panose="020B0703030502040203" pitchFamily="34" charset="0"/>
                        </a:endParaRPr>
                      </a:p>
                    </p:txBody>
                  </p:sp>
                </p:grpSp>
              </p:grpSp>
              <p:grpSp>
                <p:nvGrpSpPr>
                  <p:cNvPr id="70" name="Group 69"/>
                  <p:cNvGrpSpPr/>
                  <p:nvPr/>
                </p:nvGrpSpPr>
                <p:grpSpPr>
                  <a:xfrm>
                    <a:off x="5515531" y="3845748"/>
                    <a:ext cx="2430964" cy="507944"/>
                    <a:chOff x="7410179" y="3048113"/>
                    <a:chExt cx="3817816" cy="797723"/>
                  </a:xfrm>
                </p:grpSpPr>
                <p:sp>
                  <p:nvSpPr>
                    <p:cNvPr id="71" name="Rounded Rectangle 70"/>
                    <p:cNvSpPr/>
                    <p:nvPr/>
                  </p:nvSpPr>
                  <p:spPr>
                    <a:xfrm>
                      <a:off x="7410179" y="3088564"/>
                      <a:ext cx="3817816" cy="610545"/>
                    </a:xfrm>
                    <a:prstGeom prst="roundRect">
                      <a:avLst>
                        <a:gd name="adj" fmla="val 50000"/>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8" descr="How To Format USB Flash Drive Via Command Prompt In Windows 10"/>
                    <p:cNvPicPr>
                      <a:picLocks noChangeAspect="1" noChangeArrowheads="1"/>
                    </p:cNvPicPr>
                    <p:nvPr/>
                  </p:nvPicPr>
                  <p:blipFill>
                    <a:blip r:embed="rId29" cstate="print">
                      <a:extLst>
                        <a:ext uri="{BEBA8EAE-BF5A-486C-A8C5-ECC9F3942E4B}">
                          <a14:imgProps xmlns:a14="http://schemas.microsoft.com/office/drawing/2010/main">
                            <a14:imgLayer r:embed="rId30">
                              <a14:imgEffect>
                                <a14:backgroundRemoval t="9810" b="68987" l="9882" r="89882"/>
                              </a14:imgEffect>
                            </a14:imgLayer>
                          </a14:imgProps>
                        </a:ext>
                        <a:ext uri="{28A0092B-C50C-407E-A947-70E740481C1C}">
                          <a14:useLocalDpi xmlns:a14="http://schemas.microsoft.com/office/drawing/2010/main" val="0"/>
                        </a:ext>
                      </a:extLst>
                    </a:blip>
                    <a:srcRect/>
                    <a:stretch>
                      <a:fillRect/>
                    </a:stretch>
                  </p:blipFill>
                  <p:spPr bwMode="auto">
                    <a:xfrm>
                      <a:off x="10119587" y="3048113"/>
                      <a:ext cx="1072887" cy="797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5513692" y="3152920"/>
                    <a:ext cx="2430964" cy="507944"/>
                    <a:chOff x="2797250" y="2013169"/>
                    <a:chExt cx="3817816" cy="797723"/>
                  </a:xfrm>
                </p:grpSpPr>
                <p:sp>
                  <p:nvSpPr>
                    <p:cNvPr id="75" name="Rounded Rectangle 74"/>
                    <p:cNvSpPr/>
                    <p:nvPr/>
                  </p:nvSpPr>
                  <p:spPr>
                    <a:xfrm>
                      <a:off x="2797250" y="2053620"/>
                      <a:ext cx="3817816" cy="610545"/>
                    </a:xfrm>
                    <a:prstGeom prst="roundRect">
                      <a:avLst>
                        <a:gd name="adj" fmla="val 50000"/>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8" descr="How To Format USB Flash Drive Via Command Prompt In Windows 10"/>
                    <p:cNvPicPr>
                      <a:picLocks noChangeAspect="1" noChangeArrowheads="1"/>
                    </p:cNvPicPr>
                    <p:nvPr/>
                  </p:nvPicPr>
                  <p:blipFill>
                    <a:blip r:embed="rId29" cstate="print">
                      <a:extLst>
                        <a:ext uri="{BEBA8EAE-BF5A-486C-A8C5-ECC9F3942E4B}">
                          <a14:imgProps xmlns:a14="http://schemas.microsoft.com/office/drawing/2010/main">
                            <a14:imgLayer r:embed="rId30">
                              <a14:imgEffect>
                                <a14:backgroundRemoval t="9810" b="68987" l="9882" r="89882"/>
                              </a14:imgEffect>
                            </a14:imgLayer>
                          </a14:imgProps>
                        </a:ext>
                        <a:ext uri="{28A0092B-C50C-407E-A947-70E740481C1C}">
                          <a14:useLocalDpi xmlns:a14="http://schemas.microsoft.com/office/drawing/2010/main" val="0"/>
                        </a:ext>
                      </a:extLst>
                    </a:blip>
                    <a:srcRect/>
                    <a:stretch>
                      <a:fillRect/>
                    </a:stretch>
                  </p:blipFill>
                  <p:spPr bwMode="auto">
                    <a:xfrm>
                      <a:off x="5506659" y="2013169"/>
                      <a:ext cx="1072887" cy="797723"/>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ounded Rectangle 54"/>
                  <p:cNvSpPr/>
                  <p:nvPr/>
                </p:nvSpPr>
                <p:spPr>
                  <a:xfrm flipV="1">
                    <a:off x="5713409" y="3978817"/>
                    <a:ext cx="391479" cy="174135"/>
                  </a:xfrm>
                  <a:prstGeom prst="roundRect">
                    <a:avLst>
                      <a:gd name="adj" fmla="val 50000"/>
                    </a:avLst>
                  </a:prstGeom>
                  <a:solidFill>
                    <a:srgbClr val="668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075909" y="3970393"/>
                    <a:ext cx="1202787" cy="200055"/>
                  </a:xfrm>
                  <a:prstGeom prst="rect">
                    <a:avLst/>
                  </a:prstGeom>
                  <a:noFill/>
                </p:spPr>
                <p:txBody>
                  <a:bodyPr wrap="square" rtlCol="0">
                    <a:spAutoFit/>
                  </a:bodyPr>
                  <a:lstStyle/>
                  <a:p>
                    <a:r>
                      <a:rPr lang="en-US" sz="700" dirty="0" smtClean="0">
                        <a:solidFill>
                          <a:schemeClr val="tx1">
                            <a:lumMod val="50000"/>
                            <a:lumOff val="50000"/>
                          </a:schemeClr>
                        </a:solidFill>
                        <a:latin typeface="Product Sans" panose="020B0703030502040203" pitchFamily="34" charset="0"/>
                      </a:rPr>
                      <a:t>C; 230 </a:t>
                    </a:r>
                    <a:r>
                      <a:rPr lang="en-US" sz="700" dirty="0">
                        <a:solidFill>
                          <a:schemeClr val="tx1">
                            <a:lumMod val="50000"/>
                            <a:lumOff val="50000"/>
                          </a:schemeClr>
                        </a:solidFill>
                        <a:latin typeface="Product Sans" panose="020B0703030502040203" pitchFamily="34" charset="0"/>
                      </a:rPr>
                      <a:t>G</a:t>
                    </a:r>
                    <a:r>
                      <a:rPr lang="en-US" sz="700" dirty="0" smtClean="0">
                        <a:solidFill>
                          <a:schemeClr val="tx1">
                            <a:lumMod val="50000"/>
                            <a:lumOff val="50000"/>
                          </a:schemeClr>
                        </a:solidFill>
                        <a:latin typeface="Product Sans" panose="020B0703030502040203" pitchFamily="34" charset="0"/>
                      </a:rPr>
                      <a:t>b </a:t>
                    </a:r>
                    <a:r>
                      <a:rPr lang="en-US" sz="700" dirty="0">
                        <a:solidFill>
                          <a:schemeClr val="tx1">
                            <a:lumMod val="50000"/>
                            <a:lumOff val="50000"/>
                          </a:schemeClr>
                        </a:solidFill>
                        <a:latin typeface="Product Sans" panose="020B0703030502040203" pitchFamily="34" charset="0"/>
                      </a:rPr>
                      <a:t>F</a:t>
                    </a:r>
                    <a:r>
                      <a:rPr lang="en-US" sz="700" dirty="0" smtClean="0">
                        <a:solidFill>
                          <a:schemeClr val="tx1">
                            <a:lumMod val="50000"/>
                            <a:lumOff val="50000"/>
                          </a:schemeClr>
                        </a:solidFill>
                        <a:latin typeface="Product Sans" panose="020B0703030502040203" pitchFamily="34" charset="0"/>
                      </a:rPr>
                      <a:t>ree</a:t>
                    </a:r>
                    <a:endParaRPr lang="en-US" sz="700" dirty="0">
                      <a:solidFill>
                        <a:schemeClr val="tx1">
                          <a:lumMod val="50000"/>
                          <a:lumOff val="50000"/>
                        </a:schemeClr>
                      </a:solidFill>
                      <a:latin typeface="Product Sans" panose="020B0703030502040203" pitchFamily="34" charset="0"/>
                    </a:endParaRPr>
                  </a:p>
                </p:txBody>
              </p:sp>
              <p:sp>
                <p:nvSpPr>
                  <p:cNvPr id="79" name="Rounded Rectangle 78"/>
                  <p:cNvSpPr/>
                  <p:nvPr/>
                </p:nvSpPr>
                <p:spPr>
                  <a:xfrm flipV="1">
                    <a:off x="5717270" y="3270912"/>
                    <a:ext cx="662652" cy="174135"/>
                  </a:xfrm>
                  <a:prstGeom prst="roundRect">
                    <a:avLst>
                      <a:gd name="adj" fmla="val 50000"/>
                    </a:avLst>
                  </a:prstGeom>
                  <a:solidFill>
                    <a:srgbClr val="668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6370687" y="3258903"/>
                    <a:ext cx="1202787" cy="200055"/>
                  </a:xfrm>
                  <a:prstGeom prst="rect">
                    <a:avLst/>
                  </a:prstGeom>
                  <a:noFill/>
                </p:spPr>
                <p:txBody>
                  <a:bodyPr wrap="square" rtlCol="0">
                    <a:spAutoFit/>
                  </a:bodyPr>
                  <a:lstStyle/>
                  <a:p>
                    <a:r>
                      <a:rPr lang="en-US" sz="700" dirty="0" smtClean="0">
                        <a:solidFill>
                          <a:schemeClr val="tx1">
                            <a:lumMod val="50000"/>
                            <a:lumOff val="50000"/>
                          </a:schemeClr>
                        </a:solidFill>
                        <a:latin typeface="Product Sans" panose="020B0703030502040203" pitchFamily="34" charset="0"/>
                      </a:rPr>
                      <a:t>D; 820 Gb Free</a:t>
                    </a:r>
                    <a:endParaRPr lang="en-US" sz="700" dirty="0">
                      <a:solidFill>
                        <a:schemeClr val="tx1">
                          <a:lumMod val="50000"/>
                          <a:lumOff val="50000"/>
                        </a:schemeClr>
                      </a:solidFill>
                      <a:latin typeface="Product Sans" panose="020B0703030502040203" pitchFamily="34" charset="0"/>
                    </a:endParaRPr>
                  </a:p>
                </p:txBody>
              </p:sp>
            </p:grpSp>
            <p:grpSp>
              <p:nvGrpSpPr>
                <p:cNvPr id="63" name="Group 62"/>
                <p:cNvGrpSpPr/>
                <p:nvPr/>
              </p:nvGrpSpPr>
              <p:grpSpPr>
                <a:xfrm>
                  <a:off x="4750907" y="1893580"/>
                  <a:ext cx="4255987" cy="200055"/>
                  <a:chOff x="4750907" y="1893580"/>
                  <a:chExt cx="4255987" cy="200055"/>
                </a:xfrm>
              </p:grpSpPr>
              <p:sp>
                <p:nvSpPr>
                  <p:cNvPr id="58" name="Rounded Rectangle 57"/>
                  <p:cNvSpPr/>
                  <p:nvPr/>
                </p:nvSpPr>
                <p:spPr>
                  <a:xfrm>
                    <a:off x="4750907" y="1921104"/>
                    <a:ext cx="4255987" cy="134191"/>
                  </a:xfrm>
                  <a:prstGeom prst="roundRect">
                    <a:avLst>
                      <a:gd name="adj" fmla="val 50000"/>
                    </a:avLst>
                  </a:prstGeom>
                  <a:solidFill>
                    <a:srgbClr val="CAD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dirty="0" smtClean="0">
                        <a:solidFill>
                          <a:schemeClr val="tx1">
                            <a:lumMod val="65000"/>
                            <a:lumOff val="35000"/>
                          </a:schemeClr>
                        </a:solidFill>
                        <a:latin typeface="Product Sans" panose="020B0703030502040203" pitchFamily="34" charset="0"/>
                      </a:rPr>
                      <a:t>Search</a:t>
                    </a:r>
                    <a:endParaRPr lang="en-US" sz="1050" dirty="0">
                      <a:solidFill>
                        <a:schemeClr val="tx1">
                          <a:lumMod val="65000"/>
                          <a:lumOff val="35000"/>
                        </a:schemeClr>
                      </a:solidFill>
                      <a:latin typeface="Product Sans" panose="020B0703030502040203" pitchFamily="34" charset="0"/>
                    </a:endParaRPr>
                  </a:p>
                </p:txBody>
              </p:sp>
              <p:cxnSp>
                <p:nvCxnSpPr>
                  <p:cNvPr id="60" name="Straight Arrow Connector 59"/>
                  <p:cNvCxnSpPr/>
                  <p:nvPr/>
                </p:nvCxnSpPr>
                <p:spPr>
                  <a:xfrm>
                    <a:off x="5308562" y="1999500"/>
                    <a:ext cx="181505"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4833015" y="1994608"/>
                    <a:ext cx="168774"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946417" y="1893580"/>
                    <a:ext cx="437255" cy="200055"/>
                  </a:xfrm>
                  <a:prstGeom prst="rect">
                    <a:avLst/>
                  </a:prstGeom>
                  <a:noFill/>
                </p:spPr>
                <p:txBody>
                  <a:bodyPr wrap="square" rtlCol="0">
                    <a:spAutoFit/>
                  </a:bodyPr>
                  <a:lstStyle/>
                  <a:p>
                    <a:r>
                      <a:rPr lang="en-US" sz="700" dirty="0" smtClean="0">
                        <a:solidFill>
                          <a:schemeClr val="tx1">
                            <a:lumMod val="65000"/>
                            <a:lumOff val="35000"/>
                          </a:schemeClr>
                        </a:solidFill>
                        <a:latin typeface="Product Sans" panose="020B0703030502040203" pitchFamily="34" charset="0"/>
                      </a:rPr>
                      <a:t>Path</a:t>
                    </a:r>
                    <a:endParaRPr lang="en-US" sz="700" dirty="0">
                      <a:solidFill>
                        <a:schemeClr val="tx1">
                          <a:lumMod val="65000"/>
                          <a:lumOff val="35000"/>
                        </a:schemeClr>
                      </a:solidFill>
                      <a:latin typeface="Product Sans" panose="020B0703030502040203" pitchFamily="34" charset="0"/>
                    </a:endParaRPr>
                  </a:p>
                </p:txBody>
              </p:sp>
            </p:grpSp>
          </p:grpSp>
        </p:grpSp>
        <p:sp>
          <p:nvSpPr>
            <p:cNvPr id="111" name="TextBox 110"/>
            <p:cNvSpPr txBox="1"/>
            <p:nvPr/>
          </p:nvSpPr>
          <p:spPr>
            <a:xfrm>
              <a:off x="2987300" y="1823987"/>
              <a:ext cx="1515611" cy="338554"/>
            </a:xfrm>
            <a:prstGeom prst="rect">
              <a:avLst/>
            </a:prstGeom>
            <a:noFill/>
          </p:spPr>
          <p:txBody>
            <a:bodyPr wrap="square" rtlCol="0">
              <a:spAutoFit/>
            </a:bodyPr>
            <a:lstStyle/>
            <a:p>
              <a:r>
                <a:rPr lang="en-US" sz="1600" b="1" dirty="0" smtClean="0">
                  <a:solidFill>
                    <a:schemeClr val="tx1">
                      <a:lumMod val="50000"/>
                      <a:lumOff val="50000"/>
                    </a:schemeClr>
                  </a:solidFill>
                  <a:latin typeface="Product Sans" panose="020B0703030502040203" pitchFamily="34" charset="0"/>
                </a:rPr>
                <a:t>File Explorer</a:t>
              </a:r>
              <a:endParaRPr lang="en-US" sz="1600" b="1" dirty="0">
                <a:solidFill>
                  <a:schemeClr val="tx1">
                    <a:lumMod val="50000"/>
                    <a:lumOff val="50000"/>
                  </a:schemeClr>
                </a:solidFill>
                <a:latin typeface="Product Sans" panose="020B0703030502040203" pitchFamily="34" charset="0"/>
              </a:endParaRPr>
            </a:p>
          </p:txBody>
        </p:sp>
        <p:sp>
          <p:nvSpPr>
            <p:cNvPr id="112" name="TextBox 111"/>
            <p:cNvSpPr txBox="1"/>
            <p:nvPr/>
          </p:nvSpPr>
          <p:spPr>
            <a:xfrm>
              <a:off x="2981599" y="2238033"/>
              <a:ext cx="1515611" cy="276999"/>
            </a:xfrm>
            <a:prstGeom prst="rect">
              <a:avLst/>
            </a:prstGeom>
            <a:noFill/>
          </p:spPr>
          <p:txBody>
            <a:bodyPr wrap="square" rtlCol="0">
              <a:spAutoFit/>
            </a:bodyPr>
            <a:lstStyle/>
            <a:p>
              <a:r>
                <a:rPr lang="en-US" sz="1200" b="1" dirty="0" smtClean="0">
                  <a:solidFill>
                    <a:schemeClr val="tx1">
                      <a:lumMod val="50000"/>
                      <a:lumOff val="50000"/>
                    </a:schemeClr>
                  </a:solidFill>
                  <a:latin typeface="Product Sans" panose="020B0703030502040203" pitchFamily="34" charset="0"/>
                </a:rPr>
                <a:t>Quick access</a:t>
              </a:r>
              <a:endParaRPr lang="en-US" sz="1200" b="1" dirty="0">
                <a:solidFill>
                  <a:schemeClr val="tx1">
                    <a:lumMod val="50000"/>
                    <a:lumOff val="50000"/>
                  </a:schemeClr>
                </a:solidFill>
                <a:latin typeface="Product Sans" panose="020B0703030502040203" pitchFamily="34" charset="0"/>
              </a:endParaRPr>
            </a:p>
          </p:txBody>
        </p:sp>
        <p:sp>
          <p:nvSpPr>
            <p:cNvPr id="46" name="Rectangle 45"/>
            <p:cNvSpPr/>
            <p:nvPr/>
          </p:nvSpPr>
          <p:spPr>
            <a:xfrm flipH="1">
              <a:off x="2981599" y="2627530"/>
              <a:ext cx="1325504" cy="276999"/>
            </a:xfrm>
            <a:prstGeom prst="rect">
              <a:avLst/>
            </a:prstGeom>
            <a:noFill/>
          </p:spPr>
          <p:txBody>
            <a:bodyPr wrap="square">
              <a:spAutoFit/>
            </a:bodyPr>
            <a:lstStyle/>
            <a:p>
              <a:r>
                <a:rPr lang="en-US" sz="1200" dirty="0" smtClean="0">
                  <a:solidFill>
                    <a:schemeClr val="tx1">
                      <a:lumMod val="50000"/>
                      <a:lumOff val="50000"/>
                    </a:schemeClr>
                  </a:solidFill>
                  <a:latin typeface="Product Sans" panose="020B0703030502040203" pitchFamily="34" charset="0"/>
                </a:rPr>
                <a:t>📁  Recent Files</a:t>
              </a:r>
              <a:endParaRPr lang="en-US" sz="1200" dirty="0">
                <a:solidFill>
                  <a:schemeClr val="tx1">
                    <a:lumMod val="50000"/>
                    <a:lumOff val="50000"/>
                  </a:schemeClr>
                </a:solidFill>
                <a:latin typeface="Product Sans" panose="020B0703030502040203" pitchFamily="34" charset="0"/>
              </a:endParaRPr>
            </a:p>
          </p:txBody>
        </p:sp>
        <p:sp>
          <p:nvSpPr>
            <p:cNvPr id="115" name="Rectangle 114"/>
            <p:cNvSpPr/>
            <p:nvPr/>
          </p:nvSpPr>
          <p:spPr>
            <a:xfrm flipH="1">
              <a:off x="2970554" y="2930598"/>
              <a:ext cx="1325504"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a:t>
              </a:r>
              <a:r>
                <a:rPr lang="en-US" sz="1200" dirty="0" smtClean="0">
                  <a:solidFill>
                    <a:schemeClr val="tx1">
                      <a:lumMod val="50000"/>
                      <a:lumOff val="50000"/>
                    </a:schemeClr>
                  </a:solidFill>
                  <a:latin typeface="Product Sans" panose="020B0703030502040203" pitchFamily="34" charset="0"/>
                </a:rPr>
                <a:t>Downloads</a:t>
              </a:r>
              <a:endParaRPr lang="en-US" sz="1200" dirty="0">
                <a:solidFill>
                  <a:schemeClr val="tx1">
                    <a:lumMod val="50000"/>
                    <a:lumOff val="50000"/>
                  </a:schemeClr>
                </a:solidFill>
                <a:latin typeface="Product Sans" panose="020B0703030502040203" pitchFamily="34" charset="0"/>
              </a:endParaRPr>
            </a:p>
          </p:txBody>
        </p:sp>
        <p:sp>
          <p:nvSpPr>
            <p:cNvPr id="116" name="Rectangle 115"/>
            <p:cNvSpPr/>
            <p:nvPr/>
          </p:nvSpPr>
          <p:spPr>
            <a:xfrm flipH="1">
              <a:off x="2971275" y="3261458"/>
              <a:ext cx="1325504"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a:t>
              </a:r>
              <a:r>
                <a:rPr lang="en-US" sz="1200" dirty="0" smtClean="0">
                  <a:solidFill>
                    <a:schemeClr val="tx1">
                      <a:lumMod val="50000"/>
                      <a:lumOff val="50000"/>
                    </a:schemeClr>
                  </a:solidFill>
                  <a:latin typeface="Product Sans" panose="020B0703030502040203" pitchFamily="34" charset="0"/>
                </a:rPr>
                <a:t>Songs</a:t>
              </a:r>
              <a:endParaRPr lang="en-US" sz="1200" dirty="0">
                <a:solidFill>
                  <a:schemeClr val="tx1">
                    <a:lumMod val="50000"/>
                    <a:lumOff val="50000"/>
                  </a:schemeClr>
                </a:solidFill>
                <a:latin typeface="Product Sans" panose="020B0703030502040203" pitchFamily="34" charset="0"/>
              </a:endParaRPr>
            </a:p>
          </p:txBody>
        </p:sp>
        <p:sp>
          <p:nvSpPr>
            <p:cNvPr id="117" name="Rectangle 116"/>
            <p:cNvSpPr/>
            <p:nvPr/>
          </p:nvSpPr>
          <p:spPr>
            <a:xfrm flipH="1">
              <a:off x="2974155" y="3607435"/>
              <a:ext cx="1325504"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Movies</a:t>
              </a:r>
            </a:p>
          </p:txBody>
        </p:sp>
        <p:sp>
          <p:nvSpPr>
            <p:cNvPr id="118" name="Rectangle 117"/>
            <p:cNvSpPr/>
            <p:nvPr/>
          </p:nvSpPr>
          <p:spPr>
            <a:xfrm flipH="1">
              <a:off x="2981599" y="3989302"/>
              <a:ext cx="1325504" cy="276999"/>
            </a:xfrm>
            <a:prstGeom prst="rect">
              <a:avLst/>
            </a:prstGeom>
            <a:noFill/>
          </p:spPr>
          <p:txBody>
            <a:bodyPr wrap="square">
              <a:spAutoFit/>
            </a:bodyPr>
            <a:lstStyle/>
            <a:p>
              <a:r>
                <a:rPr lang="en-US" sz="1200" dirty="0" smtClean="0">
                  <a:solidFill>
                    <a:schemeClr val="tx1">
                      <a:lumMod val="50000"/>
                      <a:lumOff val="50000"/>
                    </a:schemeClr>
                  </a:solidFill>
                  <a:latin typeface="Product Sans" panose="020B0703030502040203" pitchFamily="34" charset="0"/>
                </a:rPr>
                <a:t>📷 </a:t>
              </a:r>
              <a:r>
                <a:rPr lang="en-US" sz="1200" dirty="0">
                  <a:solidFill>
                    <a:schemeClr val="tx1">
                      <a:lumMod val="50000"/>
                      <a:lumOff val="50000"/>
                    </a:schemeClr>
                  </a:solidFill>
                  <a:latin typeface="Product Sans" panose="020B0703030502040203" pitchFamily="34" charset="0"/>
                </a:rPr>
                <a:t>Pictures</a:t>
              </a:r>
            </a:p>
          </p:txBody>
        </p:sp>
      </p:grpSp>
    </p:spTree>
    <p:extLst>
      <p:ext uri="{BB962C8B-B14F-4D97-AF65-F5344CB8AC3E}">
        <p14:creationId xmlns:p14="http://schemas.microsoft.com/office/powerpoint/2010/main" val="869826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6:01 </a:t>
                    </a:r>
                    <a:r>
                      <a:rPr lang="en-US" sz="800" dirty="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AutoShape 16" descr="Change or Restore Documents Folder Icon in Windows | Tutorial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8" name="Picture 67"/>
          <p:cNvPicPr>
            <a:picLocks noChangeAspect="1"/>
          </p:cNvPicPr>
          <p:nvPr/>
        </p:nvPicPr>
        <p:blipFill>
          <a:blip r:embed="rId19"/>
          <a:stretch>
            <a:fillRect/>
          </a:stretch>
        </p:blipFill>
        <p:spPr>
          <a:xfrm>
            <a:off x="18072" y="1060201"/>
            <a:ext cx="839530" cy="1556201"/>
          </a:xfrm>
          <a:prstGeom prst="rect">
            <a:avLst/>
          </a:prstGeom>
        </p:spPr>
      </p:pic>
      <p:grpSp>
        <p:nvGrpSpPr>
          <p:cNvPr id="17" name="Group 16"/>
          <p:cNvGrpSpPr/>
          <p:nvPr/>
        </p:nvGrpSpPr>
        <p:grpSpPr>
          <a:xfrm>
            <a:off x="2811056" y="1566153"/>
            <a:ext cx="6569889" cy="3725695"/>
            <a:chOff x="2811056" y="1566153"/>
            <a:chExt cx="6569889" cy="3725695"/>
          </a:xfrm>
        </p:grpSpPr>
        <p:grpSp>
          <p:nvGrpSpPr>
            <p:cNvPr id="12" name="Group 11"/>
            <p:cNvGrpSpPr/>
            <p:nvPr/>
          </p:nvGrpSpPr>
          <p:grpSpPr>
            <a:xfrm>
              <a:off x="2811056" y="1566153"/>
              <a:ext cx="6569889" cy="3725695"/>
              <a:chOff x="1888435" y="1567497"/>
              <a:chExt cx="6569889" cy="3725695"/>
            </a:xfrm>
          </p:grpSpPr>
          <p:sp>
            <p:nvSpPr>
              <p:cNvPr id="110" name="Rounded Rectangle 109"/>
              <p:cNvSpPr/>
              <p:nvPr/>
            </p:nvSpPr>
            <p:spPr>
              <a:xfrm>
                <a:off x="1888435" y="1570170"/>
                <a:ext cx="6566653" cy="3723022"/>
              </a:xfrm>
              <a:prstGeom prst="roundRect">
                <a:avLst>
                  <a:gd name="adj" fmla="val 2062"/>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6" name="Group 4095"/>
              <p:cNvGrpSpPr/>
              <p:nvPr/>
            </p:nvGrpSpPr>
            <p:grpSpPr>
              <a:xfrm>
                <a:off x="3733677" y="1567497"/>
                <a:ext cx="4724647" cy="3723021"/>
                <a:chOff x="4612992" y="1567497"/>
                <a:chExt cx="4724647" cy="3723021"/>
              </a:xfrm>
            </p:grpSpPr>
            <p:grpSp>
              <p:nvGrpSpPr>
                <p:cNvPr id="57" name="Group 56"/>
                <p:cNvGrpSpPr/>
                <p:nvPr/>
              </p:nvGrpSpPr>
              <p:grpSpPr>
                <a:xfrm>
                  <a:off x="4612992" y="1567497"/>
                  <a:ext cx="4724647" cy="3723021"/>
                  <a:chOff x="4612992" y="808259"/>
                  <a:chExt cx="4724647" cy="3723021"/>
                </a:xfrm>
              </p:grpSpPr>
              <p:grpSp>
                <p:nvGrpSpPr>
                  <p:cNvPr id="54" name="Group 53"/>
                  <p:cNvGrpSpPr/>
                  <p:nvPr/>
                </p:nvGrpSpPr>
                <p:grpSpPr>
                  <a:xfrm>
                    <a:off x="4612992" y="808259"/>
                    <a:ext cx="4724647" cy="3723021"/>
                    <a:chOff x="4612992" y="808259"/>
                    <a:chExt cx="4724647" cy="3723021"/>
                  </a:xfrm>
                </p:grpSpPr>
                <p:sp>
                  <p:nvSpPr>
                    <p:cNvPr id="19" name="Rounded Rectangle 18"/>
                    <p:cNvSpPr/>
                    <p:nvPr/>
                  </p:nvSpPr>
                  <p:spPr>
                    <a:xfrm>
                      <a:off x="4612992" y="825453"/>
                      <a:ext cx="4724647" cy="3705827"/>
                    </a:xfrm>
                    <a:prstGeom prst="roundRect">
                      <a:avLst>
                        <a:gd name="adj" fmla="val 0"/>
                      </a:avLst>
                    </a:prstGeom>
                    <a:solidFill>
                      <a:srgbClr val="F7F7F7">
                        <a:alpha val="85000"/>
                      </a:srgbClr>
                    </a:solidFill>
                    <a:ln>
                      <a:noFill/>
                    </a:ln>
                    <a:effectLst>
                      <a:outerShdw blurRad="279400" sx="103000" sy="103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8843432" y="825453"/>
                      <a:ext cx="176153" cy="19504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lumMod val="50000"/>
                              <a:lumOff val="50000"/>
                            </a:schemeClr>
                          </a:solidFill>
                          <a:latin typeface="LEMON MILK Bold" panose="00000800000000000000" pitchFamily="50" charset="0"/>
                        </a:rPr>
                        <a:t>⬛</a:t>
                      </a:r>
                      <a:endParaRPr lang="en-US" sz="700" dirty="0">
                        <a:solidFill>
                          <a:schemeClr val="tx1">
                            <a:lumMod val="50000"/>
                            <a:lumOff val="50000"/>
                          </a:schemeClr>
                        </a:solidFill>
                        <a:latin typeface="LEMON MILK Bold" panose="00000800000000000000" pitchFamily="50" charset="0"/>
                      </a:endParaRPr>
                    </a:p>
                  </p:txBody>
                </p:sp>
                <p:sp>
                  <p:nvSpPr>
                    <p:cNvPr id="20" name="Rounded Rectangle 19"/>
                    <p:cNvSpPr/>
                    <p:nvPr/>
                  </p:nvSpPr>
                  <p:spPr>
                    <a:xfrm>
                      <a:off x="9019586" y="808259"/>
                      <a:ext cx="318053" cy="229432"/>
                    </a:xfrm>
                    <a:prstGeom prst="roundRect">
                      <a:avLst>
                        <a:gd name="adj" fmla="val 2945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lumMod val="50000"/>
                              <a:lumOff val="50000"/>
                            </a:schemeClr>
                          </a:solidFill>
                          <a:latin typeface="LEMON MILK Bold" panose="00000800000000000000" pitchFamily="50" charset="0"/>
                        </a:rPr>
                        <a:t>X</a:t>
                      </a:r>
                      <a:endParaRPr lang="en-US" sz="1050" dirty="0">
                        <a:solidFill>
                          <a:schemeClr val="tx1">
                            <a:lumMod val="50000"/>
                            <a:lumOff val="50000"/>
                          </a:schemeClr>
                        </a:solidFill>
                        <a:latin typeface="LEMON MILK Bold" panose="00000800000000000000" pitchFamily="50" charset="0"/>
                      </a:endParaRPr>
                    </a:p>
                  </p:txBody>
                </p:sp>
                <p:pic>
                  <p:nvPicPr>
                    <p:cNvPr id="52" name="Picture 14" descr="Desktop PC icon with monitor vector image | Public domain vectors"/>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2000" b="98400" l="2475" r="98020">
                                  <a14:foregroundMark x1="25248" y1="77600" x2="36139" y2="81600"/>
                                </a14:backgroundRemoval>
                              </a14:imgEffect>
                            </a14:imgLayer>
                          </a14:imgProps>
                        </a:ext>
                        <a:ext uri="{28A0092B-C50C-407E-A947-70E740481C1C}">
                          <a14:useLocalDpi xmlns:a14="http://schemas.microsoft.com/office/drawing/2010/main" val="0"/>
                        </a:ext>
                      </a:extLst>
                    </a:blip>
                    <a:srcRect/>
                    <a:stretch>
                      <a:fillRect/>
                    </a:stretch>
                  </p:blipFill>
                  <p:spPr bwMode="auto">
                    <a:xfrm>
                      <a:off x="4750907" y="867388"/>
                      <a:ext cx="137605" cy="170303"/>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5333473" y="1605623"/>
                      <a:ext cx="3501703" cy="1285571"/>
                      <a:chOff x="5517882" y="1605623"/>
                      <a:chExt cx="3501703" cy="1285571"/>
                    </a:xfrm>
                  </p:grpSpPr>
                  <p:pic>
                    <p:nvPicPr>
                      <p:cNvPr id="37" name="Picture 36"/>
                      <p:cNvPicPr>
                        <a:picLocks noChangeAspect="1"/>
                      </p:cNvPicPr>
                      <p:nvPr/>
                    </p:nvPicPr>
                    <p:blipFill>
                      <a:blip r:embed="rId22">
                        <a:extLst>
                          <a:ext uri="{BEBA8EAE-BF5A-486C-A8C5-ECC9F3942E4B}">
                            <a14:imgProps xmlns:a14="http://schemas.microsoft.com/office/drawing/2010/main">
                              <a14:imgLayer r:embed="rId23">
                                <a14:imgEffect>
                                  <a14:backgroundRemoval t="10000" b="90000" l="10000" r="90000"/>
                                </a14:imgEffect>
                              </a14:imgLayer>
                            </a14:imgProps>
                          </a:ext>
                        </a:extLst>
                      </a:blip>
                      <a:stretch>
                        <a:fillRect/>
                      </a:stretch>
                    </p:blipFill>
                    <p:spPr>
                      <a:xfrm>
                        <a:off x="5517882" y="1615208"/>
                        <a:ext cx="439094" cy="439094"/>
                      </a:xfrm>
                      <a:prstGeom prst="rect">
                        <a:avLst/>
                      </a:prstGeom>
                    </p:spPr>
                  </p:pic>
                  <p:pic>
                    <p:nvPicPr>
                      <p:cNvPr id="5132" name="Picture 12" descr="Windows 10 folder png, Picture #635531 windows 10 folder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479371" y="1605623"/>
                        <a:ext cx="470538" cy="4705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25">
                        <a:extLst>
                          <a:ext uri="{BEBA8EAE-BF5A-486C-A8C5-ECC9F3942E4B}">
                            <a14:imgProps xmlns:a14="http://schemas.microsoft.com/office/drawing/2010/main">
                              <a14:imgLayer r:embed="rId26">
                                <a14:imgEffect>
                                  <a14:backgroundRemoval t="10000" b="96000" l="10000" r="90000"/>
                                </a14:imgEffect>
                              </a14:imgLayer>
                            </a14:imgProps>
                          </a:ext>
                        </a:extLst>
                      </a:blip>
                      <a:stretch>
                        <a:fillRect/>
                      </a:stretch>
                    </p:blipFill>
                    <p:spPr>
                      <a:xfrm>
                        <a:off x="5517882" y="2369285"/>
                        <a:ext cx="500050" cy="500050"/>
                      </a:xfrm>
                      <a:prstGeom prst="rect">
                        <a:avLst/>
                      </a:prstGeom>
                    </p:spPr>
                  </p:pic>
                  <p:pic>
                    <p:nvPicPr>
                      <p:cNvPr id="42" name="Picture 41"/>
                      <p:cNvPicPr>
                        <a:picLocks noChangeAspect="1"/>
                      </p:cNvPicPr>
                      <p:nvPr/>
                    </p:nvPicPr>
                    <p:blipFill>
                      <a:blip r:embed="rId27">
                        <a:extLst>
                          <a:ext uri="{BEBA8EAE-BF5A-486C-A8C5-ECC9F3942E4B}">
                            <a14:imgProps xmlns:a14="http://schemas.microsoft.com/office/drawing/2010/main">
                              <a14:imgLayer r:embed="rId28">
                                <a14:imgEffect>
                                  <a14:backgroundRemoval t="4000" b="96000" l="9778" r="94667">
                                    <a14:foregroundMark x1="47111" y1="35111" x2="79556" y2="37333"/>
                                    <a14:foregroundMark x1="46667" y1="66222" x2="83556" y2="66222"/>
                                    <a14:foregroundMark x1="45778" y1="81333" x2="84889" y2="82667"/>
                                  </a14:backgroundRemoval>
                                </a14:imgEffect>
                              </a14:imgLayer>
                            </a14:imgProps>
                          </a:ext>
                        </a:extLst>
                      </a:blip>
                      <a:stretch>
                        <a:fillRect/>
                      </a:stretch>
                    </p:blipFill>
                    <p:spPr>
                      <a:xfrm>
                        <a:off x="7479371" y="2394678"/>
                        <a:ext cx="496516" cy="496516"/>
                      </a:xfrm>
                      <a:prstGeom prst="rect">
                        <a:avLst/>
                      </a:prstGeom>
                    </p:spPr>
                  </p:pic>
                  <p:sp>
                    <p:nvSpPr>
                      <p:cNvPr id="43" name="TextBox 42"/>
                      <p:cNvSpPr txBox="1"/>
                      <p:nvPr/>
                    </p:nvSpPr>
                    <p:spPr>
                      <a:xfrm>
                        <a:off x="5921609" y="1752852"/>
                        <a:ext cx="782584"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Desktop</a:t>
                        </a:r>
                        <a:endParaRPr lang="en-US" sz="1200" dirty="0">
                          <a:solidFill>
                            <a:schemeClr val="tx1">
                              <a:lumMod val="50000"/>
                              <a:lumOff val="50000"/>
                            </a:schemeClr>
                          </a:solidFill>
                          <a:latin typeface="Product Sans" panose="020B0703030502040203" pitchFamily="34" charset="0"/>
                        </a:endParaRPr>
                      </a:p>
                    </p:txBody>
                  </p:sp>
                  <p:sp>
                    <p:nvSpPr>
                      <p:cNvPr id="64" name="TextBox 63"/>
                      <p:cNvSpPr txBox="1"/>
                      <p:nvPr/>
                    </p:nvSpPr>
                    <p:spPr>
                      <a:xfrm>
                        <a:off x="5956976" y="2503564"/>
                        <a:ext cx="782584"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Music</a:t>
                        </a:r>
                        <a:endParaRPr lang="en-US" sz="1200" dirty="0">
                          <a:solidFill>
                            <a:schemeClr val="tx1">
                              <a:lumMod val="50000"/>
                              <a:lumOff val="50000"/>
                            </a:schemeClr>
                          </a:solidFill>
                          <a:latin typeface="Product Sans" panose="020B0703030502040203" pitchFamily="34" charset="0"/>
                        </a:endParaRPr>
                      </a:p>
                    </p:txBody>
                  </p:sp>
                  <p:sp>
                    <p:nvSpPr>
                      <p:cNvPr id="65" name="TextBox 64"/>
                      <p:cNvSpPr txBox="1"/>
                      <p:nvPr/>
                    </p:nvSpPr>
                    <p:spPr>
                      <a:xfrm>
                        <a:off x="7949909" y="1718114"/>
                        <a:ext cx="1069676"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Downloads</a:t>
                        </a:r>
                        <a:endParaRPr lang="en-US" sz="1200" dirty="0">
                          <a:solidFill>
                            <a:schemeClr val="tx1">
                              <a:lumMod val="50000"/>
                              <a:lumOff val="50000"/>
                            </a:schemeClr>
                          </a:solidFill>
                          <a:latin typeface="Product Sans" panose="020B0703030502040203" pitchFamily="34" charset="0"/>
                        </a:endParaRPr>
                      </a:p>
                    </p:txBody>
                  </p:sp>
                  <p:sp>
                    <p:nvSpPr>
                      <p:cNvPr id="66" name="TextBox 65"/>
                      <p:cNvSpPr txBox="1"/>
                      <p:nvPr/>
                    </p:nvSpPr>
                    <p:spPr>
                      <a:xfrm>
                        <a:off x="7949909" y="2536048"/>
                        <a:ext cx="1069676"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Documents</a:t>
                        </a:r>
                        <a:endParaRPr lang="en-US" sz="1200" dirty="0">
                          <a:solidFill>
                            <a:schemeClr val="tx1">
                              <a:lumMod val="50000"/>
                              <a:lumOff val="50000"/>
                            </a:schemeClr>
                          </a:solidFill>
                          <a:latin typeface="Product Sans" panose="020B0703030502040203" pitchFamily="34" charset="0"/>
                        </a:endParaRPr>
                      </a:p>
                    </p:txBody>
                  </p:sp>
                </p:grpSp>
              </p:grpSp>
              <p:grpSp>
                <p:nvGrpSpPr>
                  <p:cNvPr id="70" name="Group 69"/>
                  <p:cNvGrpSpPr/>
                  <p:nvPr/>
                </p:nvGrpSpPr>
                <p:grpSpPr>
                  <a:xfrm>
                    <a:off x="5515531" y="3845748"/>
                    <a:ext cx="2430964" cy="507944"/>
                    <a:chOff x="7410179" y="3048113"/>
                    <a:chExt cx="3817816" cy="797723"/>
                  </a:xfrm>
                </p:grpSpPr>
                <p:sp>
                  <p:nvSpPr>
                    <p:cNvPr id="71" name="Rounded Rectangle 70"/>
                    <p:cNvSpPr/>
                    <p:nvPr/>
                  </p:nvSpPr>
                  <p:spPr>
                    <a:xfrm>
                      <a:off x="7410179" y="3088564"/>
                      <a:ext cx="3817816" cy="610545"/>
                    </a:xfrm>
                    <a:prstGeom prst="roundRect">
                      <a:avLst>
                        <a:gd name="adj" fmla="val 50000"/>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8" descr="How To Format USB Flash Drive Via Command Prompt In Windows 10"/>
                    <p:cNvPicPr>
                      <a:picLocks noChangeAspect="1" noChangeArrowheads="1"/>
                    </p:cNvPicPr>
                    <p:nvPr/>
                  </p:nvPicPr>
                  <p:blipFill>
                    <a:blip r:embed="rId29" cstate="print">
                      <a:extLst>
                        <a:ext uri="{BEBA8EAE-BF5A-486C-A8C5-ECC9F3942E4B}">
                          <a14:imgProps xmlns:a14="http://schemas.microsoft.com/office/drawing/2010/main">
                            <a14:imgLayer r:embed="rId30">
                              <a14:imgEffect>
                                <a14:backgroundRemoval t="9810" b="68987" l="9882" r="89882"/>
                              </a14:imgEffect>
                            </a14:imgLayer>
                          </a14:imgProps>
                        </a:ext>
                        <a:ext uri="{28A0092B-C50C-407E-A947-70E740481C1C}">
                          <a14:useLocalDpi xmlns:a14="http://schemas.microsoft.com/office/drawing/2010/main" val="0"/>
                        </a:ext>
                      </a:extLst>
                    </a:blip>
                    <a:srcRect/>
                    <a:stretch>
                      <a:fillRect/>
                    </a:stretch>
                  </p:blipFill>
                  <p:spPr bwMode="auto">
                    <a:xfrm>
                      <a:off x="10119587" y="3048113"/>
                      <a:ext cx="1072887" cy="797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5513692" y="3152920"/>
                    <a:ext cx="2430964" cy="507944"/>
                    <a:chOff x="2797250" y="2013169"/>
                    <a:chExt cx="3817816" cy="797723"/>
                  </a:xfrm>
                </p:grpSpPr>
                <p:sp>
                  <p:nvSpPr>
                    <p:cNvPr id="75" name="Rounded Rectangle 74"/>
                    <p:cNvSpPr/>
                    <p:nvPr/>
                  </p:nvSpPr>
                  <p:spPr>
                    <a:xfrm>
                      <a:off x="2797250" y="2053620"/>
                      <a:ext cx="3817816" cy="610545"/>
                    </a:xfrm>
                    <a:prstGeom prst="roundRect">
                      <a:avLst>
                        <a:gd name="adj" fmla="val 50000"/>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8" descr="How To Format USB Flash Drive Via Command Prompt In Windows 10"/>
                    <p:cNvPicPr>
                      <a:picLocks noChangeAspect="1" noChangeArrowheads="1"/>
                    </p:cNvPicPr>
                    <p:nvPr/>
                  </p:nvPicPr>
                  <p:blipFill>
                    <a:blip r:embed="rId29" cstate="print">
                      <a:extLst>
                        <a:ext uri="{BEBA8EAE-BF5A-486C-A8C5-ECC9F3942E4B}">
                          <a14:imgProps xmlns:a14="http://schemas.microsoft.com/office/drawing/2010/main">
                            <a14:imgLayer r:embed="rId30">
                              <a14:imgEffect>
                                <a14:backgroundRemoval t="9810" b="68987" l="9882" r="89882"/>
                              </a14:imgEffect>
                            </a14:imgLayer>
                          </a14:imgProps>
                        </a:ext>
                        <a:ext uri="{28A0092B-C50C-407E-A947-70E740481C1C}">
                          <a14:useLocalDpi xmlns:a14="http://schemas.microsoft.com/office/drawing/2010/main" val="0"/>
                        </a:ext>
                      </a:extLst>
                    </a:blip>
                    <a:srcRect/>
                    <a:stretch>
                      <a:fillRect/>
                    </a:stretch>
                  </p:blipFill>
                  <p:spPr bwMode="auto">
                    <a:xfrm>
                      <a:off x="5506659" y="2013169"/>
                      <a:ext cx="1072887" cy="797723"/>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ounded Rectangle 54"/>
                  <p:cNvSpPr/>
                  <p:nvPr/>
                </p:nvSpPr>
                <p:spPr>
                  <a:xfrm flipV="1">
                    <a:off x="5713409" y="3978817"/>
                    <a:ext cx="391479" cy="174135"/>
                  </a:xfrm>
                  <a:prstGeom prst="roundRect">
                    <a:avLst>
                      <a:gd name="adj" fmla="val 50000"/>
                    </a:avLst>
                  </a:prstGeom>
                  <a:solidFill>
                    <a:srgbClr val="668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075909" y="3970393"/>
                    <a:ext cx="1202787" cy="200055"/>
                  </a:xfrm>
                  <a:prstGeom prst="rect">
                    <a:avLst/>
                  </a:prstGeom>
                  <a:noFill/>
                </p:spPr>
                <p:txBody>
                  <a:bodyPr wrap="square" rtlCol="0">
                    <a:spAutoFit/>
                  </a:bodyPr>
                  <a:lstStyle/>
                  <a:p>
                    <a:r>
                      <a:rPr lang="en-US" sz="700" dirty="0" smtClean="0">
                        <a:solidFill>
                          <a:schemeClr val="tx1">
                            <a:lumMod val="50000"/>
                            <a:lumOff val="50000"/>
                          </a:schemeClr>
                        </a:solidFill>
                        <a:latin typeface="Product Sans" panose="020B0703030502040203" pitchFamily="34" charset="0"/>
                      </a:rPr>
                      <a:t>C; 230 </a:t>
                    </a:r>
                    <a:r>
                      <a:rPr lang="en-US" sz="700" dirty="0">
                        <a:solidFill>
                          <a:schemeClr val="tx1">
                            <a:lumMod val="50000"/>
                            <a:lumOff val="50000"/>
                          </a:schemeClr>
                        </a:solidFill>
                        <a:latin typeface="Product Sans" panose="020B0703030502040203" pitchFamily="34" charset="0"/>
                      </a:rPr>
                      <a:t>G</a:t>
                    </a:r>
                    <a:r>
                      <a:rPr lang="en-US" sz="700" dirty="0" smtClean="0">
                        <a:solidFill>
                          <a:schemeClr val="tx1">
                            <a:lumMod val="50000"/>
                            <a:lumOff val="50000"/>
                          </a:schemeClr>
                        </a:solidFill>
                        <a:latin typeface="Product Sans" panose="020B0703030502040203" pitchFamily="34" charset="0"/>
                      </a:rPr>
                      <a:t>b </a:t>
                    </a:r>
                    <a:r>
                      <a:rPr lang="en-US" sz="700" dirty="0">
                        <a:solidFill>
                          <a:schemeClr val="tx1">
                            <a:lumMod val="50000"/>
                            <a:lumOff val="50000"/>
                          </a:schemeClr>
                        </a:solidFill>
                        <a:latin typeface="Product Sans" panose="020B0703030502040203" pitchFamily="34" charset="0"/>
                      </a:rPr>
                      <a:t>F</a:t>
                    </a:r>
                    <a:r>
                      <a:rPr lang="en-US" sz="700" dirty="0" smtClean="0">
                        <a:solidFill>
                          <a:schemeClr val="tx1">
                            <a:lumMod val="50000"/>
                            <a:lumOff val="50000"/>
                          </a:schemeClr>
                        </a:solidFill>
                        <a:latin typeface="Product Sans" panose="020B0703030502040203" pitchFamily="34" charset="0"/>
                      </a:rPr>
                      <a:t>ree</a:t>
                    </a:r>
                    <a:endParaRPr lang="en-US" sz="700" dirty="0">
                      <a:solidFill>
                        <a:schemeClr val="tx1">
                          <a:lumMod val="50000"/>
                          <a:lumOff val="50000"/>
                        </a:schemeClr>
                      </a:solidFill>
                      <a:latin typeface="Product Sans" panose="020B0703030502040203" pitchFamily="34" charset="0"/>
                    </a:endParaRPr>
                  </a:p>
                </p:txBody>
              </p:sp>
              <p:sp>
                <p:nvSpPr>
                  <p:cNvPr id="79" name="Rounded Rectangle 78"/>
                  <p:cNvSpPr/>
                  <p:nvPr/>
                </p:nvSpPr>
                <p:spPr>
                  <a:xfrm flipV="1">
                    <a:off x="5717270" y="3270912"/>
                    <a:ext cx="662652" cy="174135"/>
                  </a:xfrm>
                  <a:prstGeom prst="roundRect">
                    <a:avLst>
                      <a:gd name="adj" fmla="val 50000"/>
                    </a:avLst>
                  </a:prstGeom>
                  <a:solidFill>
                    <a:srgbClr val="668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6370687" y="3258903"/>
                    <a:ext cx="1202787" cy="200055"/>
                  </a:xfrm>
                  <a:prstGeom prst="rect">
                    <a:avLst/>
                  </a:prstGeom>
                  <a:noFill/>
                </p:spPr>
                <p:txBody>
                  <a:bodyPr wrap="square" rtlCol="0">
                    <a:spAutoFit/>
                  </a:bodyPr>
                  <a:lstStyle/>
                  <a:p>
                    <a:r>
                      <a:rPr lang="en-US" sz="700" dirty="0" smtClean="0">
                        <a:solidFill>
                          <a:schemeClr val="tx1">
                            <a:lumMod val="50000"/>
                            <a:lumOff val="50000"/>
                          </a:schemeClr>
                        </a:solidFill>
                        <a:latin typeface="Product Sans" panose="020B0703030502040203" pitchFamily="34" charset="0"/>
                      </a:rPr>
                      <a:t>D; 820 Gb Free</a:t>
                    </a:r>
                    <a:endParaRPr lang="en-US" sz="700" dirty="0">
                      <a:solidFill>
                        <a:schemeClr val="tx1">
                          <a:lumMod val="50000"/>
                          <a:lumOff val="50000"/>
                        </a:schemeClr>
                      </a:solidFill>
                      <a:latin typeface="Product Sans" panose="020B0703030502040203" pitchFamily="34" charset="0"/>
                    </a:endParaRPr>
                  </a:p>
                </p:txBody>
              </p:sp>
            </p:grpSp>
            <p:grpSp>
              <p:nvGrpSpPr>
                <p:cNvPr id="63" name="Group 62"/>
                <p:cNvGrpSpPr/>
                <p:nvPr/>
              </p:nvGrpSpPr>
              <p:grpSpPr>
                <a:xfrm>
                  <a:off x="4750907" y="1892869"/>
                  <a:ext cx="4255987" cy="200055"/>
                  <a:chOff x="4750907" y="1892869"/>
                  <a:chExt cx="4255987" cy="200055"/>
                </a:xfrm>
              </p:grpSpPr>
              <p:sp>
                <p:nvSpPr>
                  <p:cNvPr id="58" name="Rounded Rectangle 57"/>
                  <p:cNvSpPr/>
                  <p:nvPr/>
                </p:nvSpPr>
                <p:spPr>
                  <a:xfrm>
                    <a:off x="4750907" y="1921104"/>
                    <a:ext cx="4255987" cy="134191"/>
                  </a:xfrm>
                  <a:prstGeom prst="roundRect">
                    <a:avLst>
                      <a:gd name="adj" fmla="val 50000"/>
                    </a:avLst>
                  </a:prstGeom>
                  <a:solidFill>
                    <a:srgbClr val="CAD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dirty="0" smtClean="0">
                        <a:solidFill>
                          <a:schemeClr val="tx1">
                            <a:lumMod val="65000"/>
                            <a:lumOff val="35000"/>
                          </a:schemeClr>
                        </a:solidFill>
                        <a:latin typeface="Product Sans" panose="020B0703030502040203" pitchFamily="34" charset="0"/>
                      </a:rPr>
                      <a:t>Search</a:t>
                    </a:r>
                    <a:endParaRPr lang="en-US" sz="1050" dirty="0">
                      <a:solidFill>
                        <a:schemeClr val="tx1">
                          <a:lumMod val="65000"/>
                          <a:lumOff val="35000"/>
                        </a:schemeClr>
                      </a:solidFill>
                      <a:latin typeface="Product Sans" panose="020B0703030502040203" pitchFamily="34" charset="0"/>
                    </a:endParaRPr>
                  </a:p>
                </p:txBody>
              </p:sp>
              <p:cxnSp>
                <p:nvCxnSpPr>
                  <p:cNvPr id="60" name="Straight Arrow Connector 59"/>
                  <p:cNvCxnSpPr/>
                  <p:nvPr/>
                </p:nvCxnSpPr>
                <p:spPr>
                  <a:xfrm>
                    <a:off x="5700706" y="1994608"/>
                    <a:ext cx="181505"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4833015" y="1994608"/>
                    <a:ext cx="168774"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945674" y="1892869"/>
                    <a:ext cx="1237270" cy="200055"/>
                  </a:xfrm>
                  <a:prstGeom prst="rect">
                    <a:avLst/>
                  </a:prstGeom>
                  <a:noFill/>
                </p:spPr>
                <p:txBody>
                  <a:bodyPr wrap="square" rtlCol="0">
                    <a:spAutoFit/>
                  </a:bodyPr>
                  <a:lstStyle/>
                  <a:p>
                    <a:r>
                      <a:rPr lang="en-US" sz="700" dirty="0" smtClean="0">
                        <a:solidFill>
                          <a:schemeClr val="tx1">
                            <a:lumMod val="65000"/>
                            <a:lumOff val="35000"/>
                          </a:schemeClr>
                        </a:solidFill>
                        <a:latin typeface="Product Sans" panose="020B0703030502040203" pitchFamily="34" charset="0"/>
                      </a:rPr>
                      <a:t>Files &gt; Pictures</a:t>
                    </a:r>
                    <a:endParaRPr lang="en-US" sz="700" dirty="0">
                      <a:solidFill>
                        <a:schemeClr val="tx1">
                          <a:lumMod val="65000"/>
                          <a:lumOff val="35000"/>
                        </a:schemeClr>
                      </a:solidFill>
                      <a:latin typeface="Product Sans" panose="020B0703030502040203" pitchFamily="34" charset="0"/>
                    </a:endParaRPr>
                  </a:p>
                </p:txBody>
              </p:sp>
            </p:grpSp>
          </p:grpSp>
        </p:grpSp>
        <p:sp>
          <p:nvSpPr>
            <p:cNvPr id="111" name="TextBox 110"/>
            <p:cNvSpPr txBox="1"/>
            <p:nvPr/>
          </p:nvSpPr>
          <p:spPr>
            <a:xfrm>
              <a:off x="2987300" y="1823987"/>
              <a:ext cx="1515611" cy="338554"/>
            </a:xfrm>
            <a:prstGeom prst="rect">
              <a:avLst/>
            </a:prstGeom>
            <a:noFill/>
          </p:spPr>
          <p:txBody>
            <a:bodyPr wrap="square" rtlCol="0">
              <a:spAutoFit/>
            </a:bodyPr>
            <a:lstStyle/>
            <a:p>
              <a:r>
                <a:rPr lang="en-US" sz="1600" b="1" dirty="0" smtClean="0">
                  <a:solidFill>
                    <a:schemeClr val="tx1">
                      <a:lumMod val="50000"/>
                      <a:lumOff val="50000"/>
                    </a:schemeClr>
                  </a:solidFill>
                  <a:latin typeface="Product Sans" panose="020B0703030502040203" pitchFamily="34" charset="0"/>
                </a:rPr>
                <a:t>File Explorer</a:t>
              </a:r>
              <a:endParaRPr lang="en-US" sz="1600" b="1" dirty="0">
                <a:solidFill>
                  <a:schemeClr val="tx1">
                    <a:lumMod val="50000"/>
                    <a:lumOff val="50000"/>
                  </a:schemeClr>
                </a:solidFill>
                <a:latin typeface="Product Sans" panose="020B0703030502040203" pitchFamily="34" charset="0"/>
              </a:endParaRPr>
            </a:p>
          </p:txBody>
        </p:sp>
        <p:sp>
          <p:nvSpPr>
            <p:cNvPr id="112" name="TextBox 111"/>
            <p:cNvSpPr txBox="1"/>
            <p:nvPr/>
          </p:nvSpPr>
          <p:spPr>
            <a:xfrm>
              <a:off x="2981599" y="2238033"/>
              <a:ext cx="1515611" cy="276999"/>
            </a:xfrm>
            <a:prstGeom prst="rect">
              <a:avLst/>
            </a:prstGeom>
            <a:noFill/>
          </p:spPr>
          <p:txBody>
            <a:bodyPr wrap="square" rtlCol="0">
              <a:spAutoFit/>
            </a:bodyPr>
            <a:lstStyle/>
            <a:p>
              <a:r>
                <a:rPr lang="en-US" sz="1200" b="1" dirty="0" smtClean="0">
                  <a:solidFill>
                    <a:schemeClr val="tx1">
                      <a:lumMod val="50000"/>
                      <a:lumOff val="50000"/>
                    </a:schemeClr>
                  </a:solidFill>
                  <a:latin typeface="Product Sans" panose="020B0703030502040203" pitchFamily="34" charset="0"/>
                </a:rPr>
                <a:t>Quick access</a:t>
              </a:r>
              <a:endParaRPr lang="en-US" sz="1200" b="1" dirty="0">
                <a:solidFill>
                  <a:schemeClr val="tx1">
                    <a:lumMod val="50000"/>
                    <a:lumOff val="50000"/>
                  </a:schemeClr>
                </a:solidFill>
                <a:latin typeface="Product Sans" panose="020B0703030502040203" pitchFamily="34" charset="0"/>
              </a:endParaRPr>
            </a:p>
          </p:txBody>
        </p:sp>
        <p:sp>
          <p:nvSpPr>
            <p:cNvPr id="46" name="Rectangle 45"/>
            <p:cNvSpPr/>
            <p:nvPr/>
          </p:nvSpPr>
          <p:spPr>
            <a:xfrm flipH="1">
              <a:off x="2981599" y="2627530"/>
              <a:ext cx="1325504" cy="276999"/>
            </a:xfrm>
            <a:prstGeom prst="rect">
              <a:avLst/>
            </a:prstGeom>
            <a:noFill/>
          </p:spPr>
          <p:txBody>
            <a:bodyPr wrap="square">
              <a:spAutoFit/>
            </a:bodyPr>
            <a:lstStyle/>
            <a:p>
              <a:r>
                <a:rPr lang="en-US" sz="1200" dirty="0" smtClean="0">
                  <a:solidFill>
                    <a:schemeClr val="tx1">
                      <a:lumMod val="50000"/>
                      <a:lumOff val="50000"/>
                    </a:schemeClr>
                  </a:solidFill>
                  <a:latin typeface="Product Sans" panose="020B0703030502040203" pitchFamily="34" charset="0"/>
                </a:rPr>
                <a:t>📁  Recent Files</a:t>
              </a:r>
              <a:endParaRPr lang="en-US" sz="1200" dirty="0">
                <a:solidFill>
                  <a:schemeClr val="tx1">
                    <a:lumMod val="50000"/>
                    <a:lumOff val="50000"/>
                  </a:schemeClr>
                </a:solidFill>
                <a:latin typeface="Product Sans" panose="020B0703030502040203" pitchFamily="34" charset="0"/>
              </a:endParaRPr>
            </a:p>
          </p:txBody>
        </p:sp>
        <p:sp>
          <p:nvSpPr>
            <p:cNvPr id="115" name="Rectangle 114"/>
            <p:cNvSpPr/>
            <p:nvPr/>
          </p:nvSpPr>
          <p:spPr>
            <a:xfrm flipH="1">
              <a:off x="2970554" y="2930598"/>
              <a:ext cx="1325504"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a:t>
              </a:r>
              <a:r>
                <a:rPr lang="en-US" sz="1200" dirty="0" smtClean="0">
                  <a:solidFill>
                    <a:schemeClr val="tx1">
                      <a:lumMod val="50000"/>
                      <a:lumOff val="50000"/>
                    </a:schemeClr>
                  </a:solidFill>
                  <a:latin typeface="Product Sans" panose="020B0703030502040203" pitchFamily="34" charset="0"/>
                </a:rPr>
                <a:t>Downloads</a:t>
              </a:r>
              <a:endParaRPr lang="en-US" sz="1200" dirty="0">
                <a:solidFill>
                  <a:schemeClr val="tx1">
                    <a:lumMod val="50000"/>
                    <a:lumOff val="50000"/>
                  </a:schemeClr>
                </a:solidFill>
                <a:latin typeface="Product Sans" panose="020B0703030502040203" pitchFamily="34" charset="0"/>
              </a:endParaRPr>
            </a:p>
          </p:txBody>
        </p:sp>
        <p:sp>
          <p:nvSpPr>
            <p:cNvPr id="116" name="Rectangle 115"/>
            <p:cNvSpPr/>
            <p:nvPr/>
          </p:nvSpPr>
          <p:spPr>
            <a:xfrm flipH="1">
              <a:off x="2971275" y="3261458"/>
              <a:ext cx="1325504"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a:t>
              </a:r>
              <a:r>
                <a:rPr lang="en-US" sz="1200" dirty="0" smtClean="0">
                  <a:solidFill>
                    <a:schemeClr val="tx1">
                      <a:lumMod val="50000"/>
                      <a:lumOff val="50000"/>
                    </a:schemeClr>
                  </a:solidFill>
                  <a:latin typeface="Product Sans" panose="020B0703030502040203" pitchFamily="34" charset="0"/>
                </a:rPr>
                <a:t>Songs</a:t>
              </a:r>
              <a:endParaRPr lang="en-US" sz="1200" dirty="0">
                <a:solidFill>
                  <a:schemeClr val="tx1">
                    <a:lumMod val="50000"/>
                    <a:lumOff val="50000"/>
                  </a:schemeClr>
                </a:solidFill>
                <a:latin typeface="Product Sans" panose="020B0703030502040203" pitchFamily="34" charset="0"/>
              </a:endParaRPr>
            </a:p>
          </p:txBody>
        </p:sp>
        <p:sp>
          <p:nvSpPr>
            <p:cNvPr id="117" name="Rectangle 116"/>
            <p:cNvSpPr/>
            <p:nvPr/>
          </p:nvSpPr>
          <p:spPr>
            <a:xfrm flipH="1">
              <a:off x="2974155" y="3607435"/>
              <a:ext cx="1325504"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Movies</a:t>
              </a:r>
            </a:p>
          </p:txBody>
        </p:sp>
        <p:sp>
          <p:nvSpPr>
            <p:cNvPr id="118" name="Rectangle 117"/>
            <p:cNvSpPr/>
            <p:nvPr/>
          </p:nvSpPr>
          <p:spPr>
            <a:xfrm flipH="1">
              <a:off x="2981599" y="3989302"/>
              <a:ext cx="1325504" cy="276999"/>
            </a:xfrm>
            <a:prstGeom prst="rect">
              <a:avLst/>
            </a:prstGeom>
            <a:noFill/>
          </p:spPr>
          <p:txBody>
            <a:bodyPr wrap="square">
              <a:spAutoFit/>
            </a:bodyPr>
            <a:lstStyle/>
            <a:p>
              <a:r>
                <a:rPr lang="en-US" sz="1200" dirty="0" smtClean="0">
                  <a:solidFill>
                    <a:schemeClr val="tx1">
                      <a:lumMod val="50000"/>
                      <a:lumOff val="50000"/>
                    </a:schemeClr>
                  </a:solidFill>
                  <a:latin typeface="Product Sans" panose="020B0703030502040203" pitchFamily="34" charset="0"/>
                </a:rPr>
                <a:t>📷 </a:t>
              </a:r>
              <a:r>
                <a:rPr lang="en-US" sz="1200" dirty="0">
                  <a:solidFill>
                    <a:schemeClr val="tx1">
                      <a:lumMod val="50000"/>
                      <a:lumOff val="50000"/>
                    </a:schemeClr>
                  </a:solidFill>
                  <a:latin typeface="Product Sans" panose="020B0703030502040203" pitchFamily="34" charset="0"/>
                </a:rPr>
                <a:t>Pictures</a:t>
              </a:r>
            </a:p>
          </p:txBody>
        </p:sp>
      </p:grpSp>
      <p:sp>
        <p:nvSpPr>
          <p:cNvPr id="22" name="Rectangle 21"/>
          <p:cNvSpPr/>
          <p:nvPr/>
        </p:nvSpPr>
        <p:spPr>
          <a:xfrm>
            <a:off x="2797521" y="3935762"/>
            <a:ext cx="1858777" cy="401961"/>
          </a:xfrm>
          <a:prstGeom prst="rect">
            <a:avLst/>
          </a:prstGeom>
          <a:solidFill>
            <a:srgbClr val="668CEB">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659178" y="2154855"/>
            <a:ext cx="4575357" cy="3023728"/>
          </a:xfrm>
          <a:prstGeom prst="rect">
            <a:avLst/>
          </a:prstGeom>
          <a:solidFill>
            <a:srgbClr val="EC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descr="PlayStation Wallpapers - PlayStation"/>
          <p:cNvPicPr>
            <a:picLocks noChangeAspect="1" noChangeArrowheads="1"/>
          </p:cNvPicPr>
          <p:nvPr/>
        </p:nvPicPr>
        <p:blipFill>
          <a:blip r:embed="rId31" cstate="print">
            <a:extLst>
              <a:ext uri="{28A0092B-C50C-407E-A947-70E740481C1C}">
                <a14:useLocalDpi xmlns:a14="http://schemas.microsoft.com/office/drawing/2010/main" val="0"/>
              </a:ext>
            </a:extLst>
          </a:blip>
          <a:srcRect l="36991" t="48756" r="25661" b="33569"/>
          <a:stretch>
            <a:fillRect/>
          </a:stretch>
        </p:blipFill>
        <p:spPr bwMode="auto">
          <a:xfrm>
            <a:off x="7210397" y="2472665"/>
            <a:ext cx="684182" cy="700764"/>
          </a:xfrm>
          <a:custGeom>
            <a:avLst/>
            <a:gdLst>
              <a:gd name="connsiteX0" fmla="*/ 114033 w 684182"/>
              <a:gd name="connsiteY0" fmla="*/ 0 h 700764"/>
              <a:gd name="connsiteX1" fmla="*/ 570148 w 684182"/>
              <a:gd name="connsiteY1" fmla="*/ 0 h 700764"/>
              <a:gd name="connsiteX2" fmla="*/ 684182 w 684182"/>
              <a:gd name="connsiteY2" fmla="*/ 114033 h 700764"/>
              <a:gd name="connsiteX3" fmla="*/ 684182 w 684182"/>
              <a:gd name="connsiteY3" fmla="*/ 586731 h 700764"/>
              <a:gd name="connsiteX4" fmla="*/ 570148 w 684182"/>
              <a:gd name="connsiteY4" fmla="*/ 700764 h 700764"/>
              <a:gd name="connsiteX5" fmla="*/ 114033 w 684182"/>
              <a:gd name="connsiteY5" fmla="*/ 700764 h 700764"/>
              <a:gd name="connsiteX6" fmla="*/ 0 w 684182"/>
              <a:gd name="connsiteY6" fmla="*/ 586731 h 700764"/>
              <a:gd name="connsiteX7" fmla="*/ 0 w 684182"/>
              <a:gd name="connsiteY7" fmla="*/ 114033 h 700764"/>
              <a:gd name="connsiteX8" fmla="*/ 114033 w 684182"/>
              <a:gd name="connsiteY8" fmla="*/ 0 h 70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82" h="700764">
                <a:moveTo>
                  <a:pt x="114033" y="0"/>
                </a:moveTo>
                <a:lnTo>
                  <a:pt x="570148" y="0"/>
                </a:lnTo>
                <a:cubicBezTo>
                  <a:pt x="633128" y="0"/>
                  <a:pt x="684182" y="51054"/>
                  <a:pt x="684182" y="114033"/>
                </a:cubicBezTo>
                <a:lnTo>
                  <a:pt x="684182" y="586731"/>
                </a:lnTo>
                <a:cubicBezTo>
                  <a:pt x="684182" y="649710"/>
                  <a:pt x="633128" y="700764"/>
                  <a:pt x="570148" y="700764"/>
                </a:cubicBezTo>
                <a:lnTo>
                  <a:pt x="114033" y="700764"/>
                </a:lnTo>
                <a:cubicBezTo>
                  <a:pt x="51054" y="700764"/>
                  <a:pt x="0" y="649710"/>
                  <a:pt x="0" y="586731"/>
                </a:cubicBezTo>
                <a:lnTo>
                  <a:pt x="0" y="114033"/>
                </a:lnTo>
                <a:cubicBezTo>
                  <a:pt x="0" y="51054"/>
                  <a:pt x="51054" y="0"/>
                  <a:pt x="114033" y="0"/>
                </a:cubicBezTo>
                <a:close/>
              </a:path>
            </a:pathLst>
          </a:custGeom>
          <a:noFill/>
          <a:extLst>
            <a:ext uri="{909E8E84-426E-40DD-AFC4-6F175D3DCCD1}">
              <a14:hiddenFill xmlns:a14="http://schemas.microsoft.com/office/drawing/2010/main">
                <a:solidFill>
                  <a:srgbClr val="FFFFFF"/>
                </a:solidFill>
              </a14:hiddenFill>
            </a:ext>
          </a:extLst>
        </p:spPr>
      </p:pic>
      <p:pic>
        <p:nvPicPr>
          <p:cNvPr id="108" name="Picture 107" descr="Backgrounds for amoled phones | Papel de parede minimalista, Papel ..."/>
          <p:cNvPicPr>
            <a:picLocks noChangeAspect="1" noChangeArrowheads="1"/>
          </p:cNvPicPr>
          <p:nvPr/>
        </p:nvPicPr>
        <p:blipFill>
          <a:blip r:embed="rId32" cstate="print">
            <a:extLst>
              <a:ext uri="{28A0092B-C50C-407E-A947-70E740481C1C}">
                <a14:useLocalDpi xmlns:a14="http://schemas.microsoft.com/office/drawing/2010/main" val="0"/>
              </a:ext>
            </a:extLst>
          </a:blip>
          <a:srcRect l="26124" t="41030" r="26124" b="31463"/>
          <a:stretch>
            <a:fillRect/>
          </a:stretch>
        </p:blipFill>
        <p:spPr bwMode="auto">
          <a:xfrm>
            <a:off x="8409469" y="2483673"/>
            <a:ext cx="684182" cy="700764"/>
          </a:xfrm>
          <a:custGeom>
            <a:avLst/>
            <a:gdLst>
              <a:gd name="connsiteX0" fmla="*/ 114034 w 684182"/>
              <a:gd name="connsiteY0" fmla="*/ 0 h 700764"/>
              <a:gd name="connsiteX1" fmla="*/ 570150 w 684182"/>
              <a:gd name="connsiteY1" fmla="*/ 0 h 700764"/>
              <a:gd name="connsiteX2" fmla="*/ 684182 w 684182"/>
              <a:gd name="connsiteY2" fmla="*/ 114033 h 700764"/>
              <a:gd name="connsiteX3" fmla="*/ 684182 w 684182"/>
              <a:gd name="connsiteY3" fmla="*/ 586731 h 700764"/>
              <a:gd name="connsiteX4" fmla="*/ 570150 w 684182"/>
              <a:gd name="connsiteY4" fmla="*/ 700764 h 700764"/>
              <a:gd name="connsiteX5" fmla="*/ 114034 w 684182"/>
              <a:gd name="connsiteY5" fmla="*/ 700764 h 700764"/>
              <a:gd name="connsiteX6" fmla="*/ 0 w 684182"/>
              <a:gd name="connsiteY6" fmla="*/ 586731 h 700764"/>
              <a:gd name="connsiteX7" fmla="*/ 0 w 684182"/>
              <a:gd name="connsiteY7" fmla="*/ 114033 h 700764"/>
              <a:gd name="connsiteX8" fmla="*/ 114034 w 684182"/>
              <a:gd name="connsiteY8" fmla="*/ 0 h 70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82" h="700764">
                <a:moveTo>
                  <a:pt x="114034" y="0"/>
                </a:moveTo>
                <a:lnTo>
                  <a:pt x="570150" y="0"/>
                </a:lnTo>
                <a:cubicBezTo>
                  <a:pt x="633128" y="0"/>
                  <a:pt x="684182" y="51054"/>
                  <a:pt x="684182" y="114033"/>
                </a:cubicBezTo>
                <a:lnTo>
                  <a:pt x="684182" y="586731"/>
                </a:lnTo>
                <a:cubicBezTo>
                  <a:pt x="684182" y="649710"/>
                  <a:pt x="633128" y="700764"/>
                  <a:pt x="570150" y="700764"/>
                </a:cubicBezTo>
                <a:lnTo>
                  <a:pt x="114034" y="700764"/>
                </a:lnTo>
                <a:cubicBezTo>
                  <a:pt x="51054" y="700764"/>
                  <a:pt x="0" y="649710"/>
                  <a:pt x="0" y="586731"/>
                </a:cubicBezTo>
                <a:lnTo>
                  <a:pt x="0" y="114033"/>
                </a:lnTo>
                <a:cubicBezTo>
                  <a:pt x="0" y="51054"/>
                  <a:pt x="51054" y="0"/>
                  <a:pt x="114034" y="0"/>
                </a:cubicBezTo>
                <a:close/>
              </a:path>
            </a:pathLst>
          </a:custGeom>
          <a:noFill/>
          <a:extLst>
            <a:ext uri="{909E8E84-426E-40DD-AFC4-6F175D3DCCD1}">
              <a14:hiddenFill xmlns:a14="http://schemas.microsoft.com/office/drawing/2010/main">
                <a:solidFill>
                  <a:srgbClr val="FFFFFF"/>
                </a:solidFill>
              </a14:hiddenFill>
            </a:ext>
          </a:extLst>
        </p:spPr>
      </p:pic>
      <p:pic>
        <p:nvPicPr>
          <p:cNvPr id="77" name="Picture 76" descr="wallpapers for iphone-73 - Iphone wallpaper"/>
          <p:cNvPicPr>
            <a:picLocks noChangeAspect="1" noChangeArrowheads="1"/>
          </p:cNvPicPr>
          <p:nvPr/>
        </p:nvPicPr>
        <p:blipFill>
          <a:blip r:embed="rId33" cstate="print">
            <a:extLst>
              <a:ext uri="{28A0092B-C50C-407E-A947-70E740481C1C}">
                <a14:useLocalDpi xmlns:a14="http://schemas.microsoft.com/office/drawing/2010/main" val="0"/>
              </a:ext>
            </a:extLst>
          </a:blip>
          <a:srcRect l="15527" t="9897" r="38994" b="67363"/>
          <a:stretch>
            <a:fillRect/>
          </a:stretch>
        </p:blipFill>
        <p:spPr bwMode="auto">
          <a:xfrm>
            <a:off x="4898996" y="2462604"/>
            <a:ext cx="691133" cy="691133"/>
          </a:xfrm>
          <a:custGeom>
            <a:avLst/>
            <a:gdLst>
              <a:gd name="connsiteX0" fmla="*/ 182545 w 1095250"/>
              <a:gd name="connsiteY0" fmla="*/ 0 h 1095250"/>
              <a:gd name="connsiteX1" fmla="*/ 912705 w 1095250"/>
              <a:gd name="connsiteY1" fmla="*/ 0 h 1095250"/>
              <a:gd name="connsiteX2" fmla="*/ 1095250 w 1095250"/>
              <a:gd name="connsiteY2" fmla="*/ 182545 h 1095250"/>
              <a:gd name="connsiteX3" fmla="*/ 1095250 w 1095250"/>
              <a:gd name="connsiteY3" fmla="*/ 912705 h 1095250"/>
              <a:gd name="connsiteX4" fmla="*/ 912705 w 1095250"/>
              <a:gd name="connsiteY4" fmla="*/ 1095250 h 1095250"/>
              <a:gd name="connsiteX5" fmla="*/ 182545 w 1095250"/>
              <a:gd name="connsiteY5" fmla="*/ 1095250 h 1095250"/>
              <a:gd name="connsiteX6" fmla="*/ 0 w 1095250"/>
              <a:gd name="connsiteY6" fmla="*/ 912705 h 1095250"/>
              <a:gd name="connsiteX7" fmla="*/ 0 w 1095250"/>
              <a:gd name="connsiteY7" fmla="*/ 182545 h 1095250"/>
              <a:gd name="connsiteX8" fmla="*/ 182545 w 1095250"/>
              <a:gd name="connsiteY8" fmla="*/ 0 h 10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250" h="1095250">
                <a:moveTo>
                  <a:pt x="182545" y="0"/>
                </a:moveTo>
                <a:lnTo>
                  <a:pt x="912705" y="0"/>
                </a:lnTo>
                <a:cubicBezTo>
                  <a:pt x="1013522" y="0"/>
                  <a:pt x="1095250" y="81728"/>
                  <a:pt x="1095250" y="182545"/>
                </a:cubicBezTo>
                <a:lnTo>
                  <a:pt x="1095250" y="912705"/>
                </a:lnTo>
                <a:cubicBezTo>
                  <a:pt x="1095250" y="1013522"/>
                  <a:pt x="1013522" y="1095250"/>
                  <a:pt x="912705" y="1095250"/>
                </a:cubicBezTo>
                <a:lnTo>
                  <a:pt x="182545" y="1095250"/>
                </a:lnTo>
                <a:cubicBezTo>
                  <a:pt x="81728" y="1095250"/>
                  <a:pt x="0" y="1013522"/>
                  <a:pt x="0" y="912705"/>
                </a:cubicBezTo>
                <a:lnTo>
                  <a:pt x="0" y="182545"/>
                </a:lnTo>
                <a:cubicBezTo>
                  <a:pt x="0" y="81728"/>
                  <a:pt x="81728" y="0"/>
                  <a:pt x="182545" y="0"/>
                </a:cubicBezTo>
                <a:close/>
              </a:path>
            </a:pathLst>
          </a:custGeom>
          <a:noFill/>
          <a:extLst>
            <a:ext uri="{909E8E84-426E-40DD-AFC4-6F175D3DCCD1}">
              <a14:hiddenFill xmlns:a14="http://schemas.microsoft.com/office/drawing/2010/main">
                <a:solidFill>
                  <a:srgbClr val="FFFFFF"/>
                </a:solidFill>
              </a14:hiddenFill>
            </a:ext>
          </a:extLst>
        </p:spPr>
      </p:pic>
      <p:pic>
        <p:nvPicPr>
          <p:cNvPr id="98" name="Picture 97" descr="60 Stunning 4K iPhone Wallpapers and Images | Inspirationfeed"/>
          <p:cNvPicPr>
            <a:picLocks noChangeAspect="1" noChangeArrowheads="1"/>
          </p:cNvPicPr>
          <p:nvPr/>
        </p:nvPicPr>
        <p:blipFill>
          <a:blip r:embed="rId34" cstate="print">
            <a:extLst>
              <a:ext uri="{28A0092B-C50C-407E-A947-70E740481C1C}">
                <a14:useLocalDpi xmlns:a14="http://schemas.microsoft.com/office/drawing/2010/main" val="0"/>
              </a:ext>
            </a:extLst>
          </a:blip>
          <a:srcRect l="3481" t="35298" r="16182" b="9880"/>
          <a:stretch>
            <a:fillRect/>
          </a:stretch>
        </p:blipFill>
        <p:spPr bwMode="auto">
          <a:xfrm>
            <a:off x="6057385" y="2450850"/>
            <a:ext cx="684182" cy="700764"/>
          </a:xfrm>
          <a:custGeom>
            <a:avLst/>
            <a:gdLst>
              <a:gd name="connsiteX0" fmla="*/ 114033 w 684182"/>
              <a:gd name="connsiteY0" fmla="*/ 0 h 700764"/>
              <a:gd name="connsiteX1" fmla="*/ 570149 w 684182"/>
              <a:gd name="connsiteY1" fmla="*/ 0 h 700764"/>
              <a:gd name="connsiteX2" fmla="*/ 684182 w 684182"/>
              <a:gd name="connsiteY2" fmla="*/ 114033 h 700764"/>
              <a:gd name="connsiteX3" fmla="*/ 684182 w 684182"/>
              <a:gd name="connsiteY3" fmla="*/ 586731 h 700764"/>
              <a:gd name="connsiteX4" fmla="*/ 570149 w 684182"/>
              <a:gd name="connsiteY4" fmla="*/ 700764 h 700764"/>
              <a:gd name="connsiteX5" fmla="*/ 114033 w 684182"/>
              <a:gd name="connsiteY5" fmla="*/ 700764 h 700764"/>
              <a:gd name="connsiteX6" fmla="*/ 0 w 684182"/>
              <a:gd name="connsiteY6" fmla="*/ 586731 h 700764"/>
              <a:gd name="connsiteX7" fmla="*/ 0 w 684182"/>
              <a:gd name="connsiteY7" fmla="*/ 114033 h 700764"/>
              <a:gd name="connsiteX8" fmla="*/ 114033 w 684182"/>
              <a:gd name="connsiteY8" fmla="*/ 0 h 70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82" h="700764">
                <a:moveTo>
                  <a:pt x="114033" y="0"/>
                </a:moveTo>
                <a:lnTo>
                  <a:pt x="570149" y="0"/>
                </a:lnTo>
                <a:cubicBezTo>
                  <a:pt x="633128" y="0"/>
                  <a:pt x="684182" y="51054"/>
                  <a:pt x="684182" y="114033"/>
                </a:cubicBezTo>
                <a:lnTo>
                  <a:pt x="684182" y="586731"/>
                </a:lnTo>
                <a:cubicBezTo>
                  <a:pt x="684182" y="649710"/>
                  <a:pt x="633128" y="700764"/>
                  <a:pt x="570149" y="700764"/>
                </a:cubicBezTo>
                <a:lnTo>
                  <a:pt x="114033" y="700764"/>
                </a:lnTo>
                <a:cubicBezTo>
                  <a:pt x="51054" y="700764"/>
                  <a:pt x="0" y="649710"/>
                  <a:pt x="0" y="586731"/>
                </a:cubicBezTo>
                <a:lnTo>
                  <a:pt x="0" y="114033"/>
                </a:lnTo>
                <a:cubicBezTo>
                  <a:pt x="0" y="51054"/>
                  <a:pt x="51054" y="0"/>
                  <a:pt x="114033" y="0"/>
                </a:cubicBezTo>
                <a:close/>
              </a:path>
            </a:pathLst>
          </a:custGeom>
          <a:noFill/>
          <a:extLst>
            <a:ext uri="{909E8E84-426E-40DD-AFC4-6F175D3DCCD1}">
              <a14:hiddenFill xmlns:a14="http://schemas.microsoft.com/office/drawing/2010/main">
                <a:solidFill>
                  <a:srgbClr val="FFFFFF"/>
                </a:solidFill>
              </a14:hiddenFill>
            </a:ext>
          </a:extLst>
        </p:spPr>
      </p:pic>
      <p:pic>
        <p:nvPicPr>
          <p:cNvPr id="120" name="Picture 119" descr="Blurry Sunset wallpapers (36 Wallpapers) – HD Wallpapers | Sunset ..."/>
          <p:cNvPicPr>
            <a:picLocks noChangeAspect="1" noChangeArrowheads="1"/>
          </p:cNvPicPr>
          <p:nvPr/>
        </p:nvPicPr>
        <p:blipFill>
          <a:blip r:embed="rId35" cstate="print">
            <a:extLst>
              <a:ext uri="{28A0092B-C50C-407E-A947-70E740481C1C}">
                <a14:useLocalDpi xmlns:a14="http://schemas.microsoft.com/office/drawing/2010/main" val="0"/>
              </a:ext>
            </a:extLst>
          </a:blip>
          <a:srcRect l="21065" t="16659" r="21065" b="50000"/>
          <a:stretch>
            <a:fillRect/>
          </a:stretch>
        </p:blipFill>
        <p:spPr bwMode="auto">
          <a:xfrm>
            <a:off x="6052564" y="3710870"/>
            <a:ext cx="684182" cy="700764"/>
          </a:xfrm>
          <a:custGeom>
            <a:avLst/>
            <a:gdLst>
              <a:gd name="connsiteX0" fmla="*/ 114033 w 684182"/>
              <a:gd name="connsiteY0" fmla="*/ 0 h 700764"/>
              <a:gd name="connsiteX1" fmla="*/ 570149 w 684182"/>
              <a:gd name="connsiteY1" fmla="*/ 0 h 700764"/>
              <a:gd name="connsiteX2" fmla="*/ 684182 w 684182"/>
              <a:gd name="connsiteY2" fmla="*/ 114033 h 700764"/>
              <a:gd name="connsiteX3" fmla="*/ 684182 w 684182"/>
              <a:gd name="connsiteY3" fmla="*/ 586731 h 700764"/>
              <a:gd name="connsiteX4" fmla="*/ 570149 w 684182"/>
              <a:gd name="connsiteY4" fmla="*/ 700764 h 700764"/>
              <a:gd name="connsiteX5" fmla="*/ 114033 w 684182"/>
              <a:gd name="connsiteY5" fmla="*/ 700764 h 700764"/>
              <a:gd name="connsiteX6" fmla="*/ 0 w 684182"/>
              <a:gd name="connsiteY6" fmla="*/ 586731 h 700764"/>
              <a:gd name="connsiteX7" fmla="*/ 0 w 684182"/>
              <a:gd name="connsiteY7" fmla="*/ 114033 h 700764"/>
              <a:gd name="connsiteX8" fmla="*/ 114033 w 684182"/>
              <a:gd name="connsiteY8" fmla="*/ 0 h 70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82" h="700764">
                <a:moveTo>
                  <a:pt x="114033" y="0"/>
                </a:moveTo>
                <a:lnTo>
                  <a:pt x="570149" y="0"/>
                </a:lnTo>
                <a:cubicBezTo>
                  <a:pt x="633128" y="0"/>
                  <a:pt x="684182" y="51054"/>
                  <a:pt x="684182" y="114033"/>
                </a:cubicBezTo>
                <a:lnTo>
                  <a:pt x="684182" y="586731"/>
                </a:lnTo>
                <a:cubicBezTo>
                  <a:pt x="684182" y="649710"/>
                  <a:pt x="633128" y="700764"/>
                  <a:pt x="570149" y="700764"/>
                </a:cubicBezTo>
                <a:lnTo>
                  <a:pt x="114033" y="700764"/>
                </a:lnTo>
                <a:cubicBezTo>
                  <a:pt x="51054" y="700764"/>
                  <a:pt x="0" y="649710"/>
                  <a:pt x="0" y="586731"/>
                </a:cubicBezTo>
                <a:lnTo>
                  <a:pt x="0" y="114033"/>
                </a:lnTo>
                <a:cubicBezTo>
                  <a:pt x="0" y="51054"/>
                  <a:pt x="51054" y="0"/>
                  <a:pt x="114033" y="0"/>
                </a:cubicBezTo>
                <a:close/>
              </a:path>
            </a:pathLst>
          </a:custGeom>
          <a:noFill/>
          <a:extLst>
            <a:ext uri="{909E8E84-426E-40DD-AFC4-6F175D3DCCD1}">
              <a14:hiddenFill xmlns:a14="http://schemas.microsoft.com/office/drawing/2010/main">
                <a:solidFill>
                  <a:srgbClr val="FFFFFF"/>
                </a:solidFill>
              </a14:hiddenFill>
            </a:ext>
          </a:extLst>
        </p:spPr>
      </p:pic>
      <p:pic>
        <p:nvPicPr>
          <p:cNvPr id="119" name="Picture 118" descr="1000+ Beautiful Full Hd Wallpaper Photos Pexels · Free Stock Photos"/>
          <p:cNvPicPr>
            <a:picLocks noChangeAspect="1" noChangeArrowheads="1"/>
          </p:cNvPicPr>
          <p:nvPr/>
        </p:nvPicPr>
        <p:blipFill>
          <a:blip r:embed="rId36" cstate="print">
            <a:extLst>
              <a:ext uri="{28A0092B-C50C-407E-A947-70E740481C1C}">
                <a14:useLocalDpi xmlns:a14="http://schemas.microsoft.com/office/drawing/2010/main" val="0"/>
              </a:ext>
            </a:extLst>
          </a:blip>
          <a:srcRect l="20480" t="38547" r="22114" b="22255"/>
          <a:stretch>
            <a:fillRect/>
          </a:stretch>
        </p:blipFill>
        <p:spPr bwMode="auto">
          <a:xfrm>
            <a:off x="4871376" y="3716998"/>
            <a:ext cx="684182" cy="700764"/>
          </a:xfrm>
          <a:custGeom>
            <a:avLst/>
            <a:gdLst>
              <a:gd name="connsiteX0" fmla="*/ 114033 w 684182"/>
              <a:gd name="connsiteY0" fmla="*/ 0 h 700764"/>
              <a:gd name="connsiteX1" fmla="*/ 570149 w 684182"/>
              <a:gd name="connsiteY1" fmla="*/ 0 h 700764"/>
              <a:gd name="connsiteX2" fmla="*/ 684182 w 684182"/>
              <a:gd name="connsiteY2" fmla="*/ 114033 h 700764"/>
              <a:gd name="connsiteX3" fmla="*/ 684182 w 684182"/>
              <a:gd name="connsiteY3" fmla="*/ 586731 h 700764"/>
              <a:gd name="connsiteX4" fmla="*/ 570149 w 684182"/>
              <a:gd name="connsiteY4" fmla="*/ 700764 h 700764"/>
              <a:gd name="connsiteX5" fmla="*/ 114033 w 684182"/>
              <a:gd name="connsiteY5" fmla="*/ 700764 h 700764"/>
              <a:gd name="connsiteX6" fmla="*/ 0 w 684182"/>
              <a:gd name="connsiteY6" fmla="*/ 586731 h 700764"/>
              <a:gd name="connsiteX7" fmla="*/ 0 w 684182"/>
              <a:gd name="connsiteY7" fmla="*/ 114033 h 700764"/>
              <a:gd name="connsiteX8" fmla="*/ 114033 w 684182"/>
              <a:gd name="connsiteY8" fmla="*/ 0 h 70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82" h="700764">
                <a:moveTo>
                  <a:pt x="114033" y="0"/>
                </a:moveTo>
                <a:lnTo>
                  <a:pt x="570149" y="0"/>
                </a:lnTo>
                <a:cubicBezTo>
                  <a:pt x="633128" y="0"/>
                  <a:pt x="684182" y="51054"/>
                  <a:pt x="684182" y="114033"/>
                </a:cubicBezTo>
                <a:lnTo>
                  <a:pt x="684182" y="586731"/>
                </a:lnTo>
                <a:cubicBezTo>
                  <a:pt x="684182" y="649710"/>
                  <a:pt x="633128" y="700764"/>
                  <a:pt x="570149" y="700764"/>
                </a:cubicBezTo>
                <a:lnTo>
                  <a:pt x="114033" y="700764"/>
                </a:lnTo>
                <a:cubicBezTo>
                  <a:pt x="51054" y="700764"/>
                  <a:pt x="0" y="649710"/>
                  <a:pt x="0" y="586731"/>
                </a:cubicBezTo>
                <a:lnTo>
                  <a:pt x="0" y="114033"/>
                </a:lnTo>
                <a:cubicBezTo>
                  <a:pt x="0" y="51054"/>
                  <a:pt x="51054" y="0"/>
                  <a:pt x="11403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774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500"/>
                                        <p:tgtEl>
                                          <p:spTgt spid="120"/>
                                        </p:tgtEl>
                                      </p:cBhvr>
                                    </p:animEffect>
                                  </p:childTnLst>
                                </p:cTn>
                              </p:par>
                              <p:par>
                                <p:cTn id="14" presetID="10" presetClass="entr" presetSubtype="0"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par>
                                <p:cTn id="17" presetID="10"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par>
                                <p:cTn id="26" presetID="10" presetClass="entr" presetSubtype="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263" y="4960198"/>
            <a:ext cx="3419475" cy="2564607"/>
          </a:xfrm>
          <a:prstGeom prst="rect">
            <a:avLst/>
          </a:prstGeom>
        </p:spPr>
      </p:pic>
      <p:sp>
        <p:nvSpPr>
          <p:cNvPr id="10" name="TextBox 9"/>
          <p:cNvSpPr txBox="1"/>
          <p:nvPr/>
        </p:nvSpPr>
        <p:spPr>
          <a:xfrm>
            <a:off x="5830330" y="3075057"/>
            <a:ext cx="2914580" cy="707886"/>
          </a:xfrm>
          <a:prstGeom prst="rect">
            <a:avLst/>
          </a:prstGeom>
          <a:noFill/>
        </p:spPr>
        <p:txBody>
          <a:bodyPr wrap="none" rtlCol="0">
            <a:spAutoFit/>
          </a:bodyPr>
          <a:lstStyle/>
          <a:p>
            <a:r>
              <a:rPr lang="en-US" sz="4000" dirty="0" smtClean="0">
                <a:solidFill>
                  <a:srgbClr val="4DC4FF"/>
                </a:solidFill>
                <a:latin typeface="Product Sans" panose="020B0703030502040203" pitchFamily="34" charset="0"/>
              </a:rPr>
              <a:t>Windows 11</a:t>
            </a:r>
            <a:endParaRPr lang="en-US" sz="4400" dirty="0">
              <a:solidFill>
                <a:srgbClr val="4DC4FF"/>
              </a:solidFill>
              <a:latin typeface="Product Sans" panose="020B0703030502040203" pitchFamily="34" charset="0"/>
            </a:endParaRPr>
          </a:p>
        </p:txBody>
      </p:sp>
      <p:sp>
        <p:nvSpPr>
          <p:cNvPr id="11" name="Rectangle 10"/>
          <p:cNvSpPr/>
          <p:nvPr/>
        </p:nvSpPr>
        <p:spPr>
          <a:xfrm>
            <a:off x="0" y="2761488"/>
            <a:ext cx="5830330" cy="1499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Flat Color | Web design color, Flat design colors, Flat color palet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521" y="656596"/>
            <a:ext cx="2875915" cy="32634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3596" y="656596"/>
            <a:ext cx="5544808" cy="5544808"/>
          </a:xfrm>
          <a:prstGeom prst="rect">
            <a:avLst/>
          </a:prstGeom>
        </p:spPr>
      </p:pic>
    </p:spTree>
    <p:extLst>
      <p:ext uri="{BB962C8B-B14F-4D97-AF65-F5344CB8AC3E}">
        <p14:creationId xmlns:p14="http://schemas.microsoft.com/office/powerpoint/2010/main" val="1639340811"/>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500" fill="hold"/>
                                        <p:tgtEl>
                                          <p:spTgt spid="3"/>
                                        </p:tgtEl>
                                      </p:cBhvr>
                                      <p:by x="50000" y="50000"/>
                                    </p:animScale>
                                  </p:childTnLst>
                                </p:cTn>
                              </p:par>
                            </p:childTnLst>
                          </p:cTn>
                        </p:par>
                        <p:par>
                          <p:cTn id="7" fill="hold">
                            <p:stCondLst>
                              <p:cond delay="500"/>
                            </p:stCondLst>
                            <p:childTnLst>
                              <p:par>
                                <p:cTn id="8" presetID="35" presetClass="path" presetSubtype="0" decel="100000" fill="hold" nodeType="afterEffect">
                                  <p:stCondLst>
                                    <p:cond delay="0"/>
                                  </p:stCondLst>
                                  <p:childTnLst>
                                    <p:animMotion origin="layout" path="M 0 0 L -0.1125 0 " pathEditMode="relative" rAng="0" ptsTypes="AA">
                                      <p:cBhvr>
                                        <p:cTn id="9" dur="1000" fill="hold"/>
                                        <p:tgtEl>
                                          <p:spTgt spid="3"/>
                                        </p:tgtEl>
                                        <p:attrNameLst>
                                          <p:attrName>ppt_x</p:attrName>
                                          <p:attrName>ppt_y</p:attrName>
                                        </p:attrNameLst>
                                      </p:cBhvr>
                                      <p:rCtr x="-5625" y="0"/>
                                    </p:animMotion>
                                  </p:childTnLst>
                                </p:cTn>
                              </p:par>
                              <p:par>
                                <p:cTn id="10" presetID="2" presetClass="entr" presetSubtype="8" decel="10000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10" presetClass="entr" presetSubtype="0"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3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6:01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AutoShape 16" descr="Change or Restore Documents Folder Icon in Windows | Tutorial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8" name="Picture 67"/>
          <p:cNvPicPr>
            <a:picLocks noChangeAspect="1"/>
          </p:cNvPicPr>
          <p:nvPr/>
        </p:nvPicPr>
        <p:blipFill>
          <a:blip r:embed="rId19"/>
          <a:stretch>
            <a:fillRect/>
          </a:stretch>
        </p:blipFill>
        <p:spPr>
          <a:xfrm>
            <a:off x="18072" y="1060201"/>
            <a:ext cx="839530" cy="1556201"/>
          </a:xfrm>
          <a:prstGeom prst="rect">
            <a:avLst/>
          </a:prstGeom>
        </p:spPr>
      </p:pic>
      <p:pic>
        <p:nvPicPr>
          <p:cNvPr id="12" name="Picture 11"/>
          <p:cNvPicPr>
            <a:picLocks noChangeAspect="1"/>
          </p:cNvPicPr>
          <p:nvPr/>
        </p:nvPicPr>
        <p:blipFill>
          <a:blip r:embed="rId20"/>
          <a:stretch>
            <a:fillRect/>
          </a:stretch>
        </p:blipFill>
        <p:spPr>
          <a:xfrm>
            <a:off x="2694808" y="1528468"/>
            <a:ext cx="6937849" cy="4377307"/>
          </a:xfrm>
          <a:prstGeom prst="rect">
            <a:avLst/>
          </a:prstGeom>
        </p:spPr>
      </p:pic>
    </p:spTree>
    <p:extLst>
      <p:ext uri="{BB962C8B-B14F-4D97-AF65-F5344CB8AC3E}">
        <p14:creationId xmlns:p14="http://schemas.microsoft.com/office/powerpoint/2010/main" val="110433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decel="100000" fill="hold" nodeType="with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6:01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8481060" y="314281"/>
            <a:ext cx="3710940" cy="6611815"/>
            <a:chOff x="8481060" y="322373"/>
            <a:chExt cx="3710940" cy="6611815"/>
          </a:xfrm>
        </p:grpSpPr>
        <p:pic>
          <p:nvPicPr>
            <p:cNvPr id="19" name="Picture 18"/>
            <p:cNvPicPr>
              <a:picLocks noChangeAspect="1"/>
            </p:cNvPicPr>
            <p:nvPr/>
          </p:nvPicPr>
          <p:blipFill rotWithShape="1">
            <a:blip r:embed="rId19"/>
            <a:srcRect l="71479" t="4664" b="4952"/>
            <a:stretch/>
          </p:blipFill>
          <p:spPr>
            <a:xfrm>
              <a:off x="8481060" y="322373"/>
              <a:ext cx="3710940" cy="6611815"/>
            </a:xfrm>
            <a:prstGeom prst="rect">
              <a:avLst/>
            </a:prstGeom>
          </p:spPr>
        </p:pic>
        <p:sp>
          <p:nvSpPr>
            <p:cNvPr id="20" name="TextBox 19"/>
            <p:cNvSpPr txBox="1"/>
            <p:nvPr/>
          </p:nvSpPr>
          <p:spPr>
            <a:xfrm>
              <a:off x="8635984" y="405129"/>
              <a:ext cx="2519911" cy="307777"/>
            </a:xfrm>
            <a:prstGeom prst="rect">
              <a:avLst/>
            </a:prstGeom>
            <a:noFill/>
          </p:spPr>
          <p:txBody>
            <a:bodyPr wrap="square" rtlCol="0">
              <a:spAutoFit/>
            </a:bodyPr>
            <a:lstStyle/>
            <a:p>
              <a:r>
                <a:rPr lang="en-US" sz="1400" dirty="0" smtClean="0">
                  <a:solidFill>
                    <a:schemeClr val="tx1">
                      <a:lumMod val="65000"/>
                      <a:lumOff val="35000"/>
                    </a:schemeClr>
                  </a:solidFill>
                  <a:latin typeface="Product Sans" panose="020B0703030502040203" pitchFamily="34" charset="0"/>
                </a:rPr>
                <a:t>Notifications</a:t>
              </a:r>
              <a:endParaRPr lang="en-US" sz="1400" dirty="0">
                <a:solidFill>
                  <a:schemeClr val="tx1">
                    <a:lumMod val="65000"/>
                    <a:lumOff val="35000"/>
                  </a:schemeClr>
                </a:solidFill>
                <a:latin typeface="Product Sans" panose="020B0703030502040203" pitchFamily="34" charset="0"/>
              </a:endParaRPr>
            </a:p>
          </p:txBody>
        </p:sp>
      </p:grpSp>
      <p:sp>
        <p:nvSpPr>
          <p:cNvPr id="29" name="Rounded Rectangle 28"/>
          <p:cNvSpPr/>
          <p:nvPr/>
        </p:nvSpPr>
        <p:spPr>
          <a:xfrm>
            <a:off x="8751872" y="800069"/>
            <a:ext cx="3190746" cy="697357"/>
          </a:xfrm>
          <a:prstGeom prst="roundRect">
            <a:avLst>
              <a:gd name="adj" fmla="val 20640"/>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lumMod val="65000"/>
                    <a:lumOff val="35000"/>
                  </a:schemeClr>
                </a:solidFill>
                <a:latin typeface="Product Sans" panose="020B0703030502040203" pitchFamily="34" charset="0"/>
              </a:rPr>
              <a:t>Subscribe to </a:t>
            </a:r>
            <a:r>
              <a:rPr lang="en-US" sz="1400" dirty="0" err="1" smtClean="0">
                <a:solidFill>
                  <a:schemeClr val="tx1">
                    <a:lumMod val="65000"/>
                    <a:lumOff val="35000"/>
                  </a:schemeClr>
                </a:solidFill>
                <a:latin typeface="Product Sans" panose="020B0703030502040203" pitchFamily="34" charset="0"/>
              </a:rPr>
              <a:t>PPoint</a:t>
            </a:r>
            <a:endParaRPr lang="en-US" sz="1400" dirty="0">
              <a:solidFill>
                <a:schemeClr val="tx1">
                  <a:lumMod val="65000"/>
                  <a:lumOff val="35000"/>
                </a:schemeClr>
              </a:solidFill>
              <a:latin typeface="Product Sans" panose="020B0703030502040203" pitchFamily="34" charset="0"/>
            </a:endParaRPr>
          </a:p>
        </p:txBody>
      </p:sp>
      <p:sp>
        <p:nvSpPr>
          <p:cNvPr id="45" name="Rounded Rectangle 44"/>
          <p:cNvSpPr/>
          <p:nvPr/>
        </p:nvSpPr>
        <p:spPr>
          <a:xfrm>
            <a:off x="8751872" y="1652337"/>
            <a:ext cx="3190746" cy="697357"/>
          </a:xfrm>
          <a:prstGeom prst="roundRect">
            <a:avLst>
              <a:gd name="adj" fmla="val 20640"/>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lumMod val="65000"/>
                    <a:lumOff val="35000"/>
                  </a:schemeClr>
                </a:solidFill>
                <a:latin typeface="Product Sans" panose="020B0703030502040203" pitchFamily="34" charset="0"/>
              </a:rPr>
              <a:t>Welcome to Windows 11 beta</a:t>
            </a:r>
            <a:endParaRPr lang="en-US" sz="1400" dirty="0">
              <a:solidFill>
                <a:schemeClr val="tx1">
                  <a:lumMod val="65000"/>
                  <a:lumOff val="35000"/>
                </a:schemeClr>
              </a:solidFill>
              <a:latin typeface="Product Sans" panose="020B0703030502040203" pitchFamily="34" charset="0"/>
            </a:endParaRPr>
          </a:p>
        </p:txBody>
      </p:sp>
      <p:pic>
        <p:nvPicPr>
          <p:cNvPr id="41" name="Picture 40"/>
          <p:cNvPicPr>
            <a:picLocks noChangeAspect="1"/>
          </p:cNvPicPr>
          <p:nvPr/>
        </p:nvPicPr>
        <p:blipFill>
          <a:blip r:embed="rId20"/>
          <a:stretch>
            <a:fillRect/>
          </a:stretch>
        </p:blipFill>
        <p:spPr>
          <a:xfrm>
            <a:off x="18072" y="1060201"/>
            <a:ext cx="839530" cy="1556201"/>
          </a:xfrm>
          <a:prstGeom prst="rect">
            <a:avLst/>
          </a:prstGeom>
        </p:spPr>
      </p:pic>
    </p:spTree>
    <p:extLst>
      <p:ext uri="{BB962C8B-B14F-4D97-AF65-F5344CB8AC3E}">
        <p14:creationId xmlns:p14="http://schemas.microsoft.com/office/powerpoint/2010/main" val="134110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1+#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1+#ppt_w/2"/>
                                          </p:val>
                                        </p:tav>
                                        <p:tav tm="100000">
                                          <p:val>
                                            <p:strVal val="#ppt_x"/>
                                          </p:val>
                                        </p:tav>
                                      </p:tavLst>
                                    </p:anim>
                                    <p:anim calcmode="lin" valueType="num">
                                      <p:cBhvr additive="base">
                                        <p:cTn id="1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6:02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8481060" y="314281"/>
            <a:ext cx="3710940" cy="6611815"/>
            <a:chOff x="8481060" y="322373"/>
            <a:chExt cx="3710940" cy="6611815"/>
          </a:xfrm>
        </p:grpSpPr>
        <p:pic>
          <p:nvPicPr>
            <p:cNvPr id="19" name="Picture 18"/>
            <p:cNvPicPr>
              <a:picLocks noChangeAspect="1"/>
            </p:cNvPicPr>
            <p:nvPr/>
          </p:nvPicPr>
          <p:blipFill rotWithShape="1">
            <a:blip r:embed="rId19"/>
            <a:srcRect l="71479" t="4664" b="4952"/>
            <a:stretch/>
          </p:blipFill>
          <p:spPr>
            <a:xfrm>
              <a:off x="8481060" y="322373"/>
              <a:ext cx="3710940" cy="6611815"/>
            </a:xfrm>
            <a:prstGeom prst="rect">
              <a:avLst/>
            </a:prstGeom>
          </p:spPr>
        </p:pic>
        <p:sp>
          <p:nvSpPr>
            <p:cNvPr id="20" name="TextBox 19"/>
            <p:cNvSpPr txBox="1"/>
            <p:nvPr/>
          </p:nvSpPr>
          <p:spPr>
            <a:xfrm>
              <a:off x="8635984" y="405129"/>
              <a:ext cx="2519911" cy="307777"/>
            </a:xfrm>
            <a:prstGeom prst="rect">
              <a:avLst/>
            </a:prstGeom>
            <a:noFill/>
          </p:spPr>
          <p:txBody>
            <a:bodyPr wrap="square" rtlCol="0">
              <a:spAutoFit/>
            </a:bodyPr>
            <a:lstStyle/>
            <a:p>
              <a:r>
                <a:rPr lang="en-US" sz="1400" dirty="0" smtClean="0">
                  <a:solidFill>
                    <a:schemeClr val="tx1">
                      <a:lumMod val="65000"/>
                      <a:lumOff val="35000"/>
                    </a:schemeClr>
                  </a:solidFill>
                  <a:latin typeface="Product Sans" panose="020B0703030502040203" pitchFamily="34" charset="0"/>
                </a:rPr>
                <a:t>Notifications</a:t>
              </a:r>
              <a:endParaRPr lang="en-US" sz="1400" dirty="0">
                <a:solidFill>
                  <a:schemeClr val="tx1">
                    <a:lumMod val="65000"/>
                    <a:lumOff val="35000"/>
                  </a:schemeClr>
                </a:solidFill>
                <a:latin typeface="Product Sans" panose="020B0703030502040203" pitchFamily="34" charset="0"/>
              </a:endParaRPr>
            </a:p>
          </p:txBody>
        </p:sp>
      </p:grpSp>
      <p:sp>
        <p:nvSpPr>
          <p:cNvPr id="29" name="Rounded Rectangle 28"/>
          <p:cNvSpPr/>
          <p:nvPr/>
        </p:nvSpPr>
        <p:spPr>
          <a:xfrm>
            <a:off x="8751872" y="800069"/>
            <a:ext cx="3190746" cy="697357"/>
          </a:xfrm>
          <a:prstGeom prst="roundRect">
            <a:avLst>
              <a:gd name="adj" fmla="val 20640"/>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lumMod val="65000"/>
                    <a:lumOff val="35000"/>
                  </a:schemeClr>
                </a:solidFill>
                <a:latin typeface="Product Sans" panose="020B0703030502040203" pitchFamily="34" charset="0"/>
              </a:rPr>
              <a:t>Subscribe to </a:t>
            </a:r>
            <a:r>
              <a:rPr lang="en-US" sz="1400" dirty="0" err="1" smtClean="0">
                <a:solidFill>
                  <a:schemeClr val="tx1">
                    <a:lumMod val="65000"/>
                    <a:lumOff val="35000"/>
                  </a:schemeClr>
                </a:solidFill>
                <a:latin typeface="Product Sans" panose="020B0703030502040203" pitchFamily="34" charset="0"/>
              </a:rPr>
              <a:t>PPoint</a:t>
            </a:r>
            <a:endParaRPr lang="en-US" sz="1400" dirty="0">
              <a:solidFill>
                <a:schemeClr val="tx1">
                  <a:lumMod val="65000"/>
                  <a:lumOff val="35000"/>
                </a:schemeClr>
              </a:solidFill>
              <a:latin typeface="Product Sans" panose="020B0703030502040203" pitchFamily="34" charset="0"/>
            </a:endParaRPr>
          </a:p>
        </p:txBody>
      </p:sp>
      <p:sp>
        <p:nvSpPr>
          <p:cNvPr id="45" name="Rounded Rectangle 44"/>
          <p:cNvSpPr/>
          <p:nvPr/>
        </p:nvSpPr>
        <p:spPr>
          <a:xfrm>
            <a:off x="8751872" y="1652337"/>
            <a:ext cx="3190746" cy="697357"/>
          </a:xfrm>
          <a:prstGeom prst="roundRect">
            <a:avLst>
              <a:gd name="adj" fmla="val 20640"/>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lumMod val="65000"/>
                    <a:lumOff val="35000"/>
                  </a:schemeClr>
                </a:solidFill>
                <a:latin typeface="Product Sans" panose="020B0703030502040203" pitchFamily="34" charset="0"/>
              </a:rPr>
              <a:t>Welcome to Windows 11 beta</a:t>
            </a:r>
            <a:endParaRPr lang="en-US" sz="1400" dirty="0">
              <a:solidFill>
                <a:schemeClr val="tx1">
                  <a:lumMod val="65000"/>
                  <a:lumOff val="35000"/>
                </a:schemeClr>
              </a:solidFill>
              <a:latin typeface="Product Sans" panose="020B0703030502040203" pitchFamily="34" charset="0"/>
            </a:endParaRPr>
          </a:p>
        </p:txBody>
      </p:sp>
      <p:pic>
        <p:nvPicPr>
          <p:cNvPr id="41" name="Picture 40"/>
          <p:cNvPicPr>
            <a:picLocks noChangeAspect="1"/>
          </p:cNvPicPr>
          <p:nvPr/>
        </p:nvPicPr>
        <p:blipFill>
          <a:blip r:embed="rId20"/>
          <a:stretch>
            <a:fillRect/>
          </a:stretch>
        </p:blipFill>
        <p:spPr>
          <a:xfrm>
            <a:off x="18072" y="1060201"/>
            <a:ext cx="839530" cy="1556201"/>
          </a:xfrm>
          <a:prstGeom prst="rect">
            <a:avLst/>
          </a:prstGeom>
        </p:spPr>
      </p:pic>
    </p:spTree>
    <p:extLst>
      <p:ext uri="{BB962C8B-B14F-4D97-AF65-F5344CB8AC3E}">
        <p14:creationId xmlns:p14="http://schemas.microsoft.com/office/powerpoint/2010/main" val="388687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decel="100000" fill="hold" nodeType="withEffect">
                                  <p:stCondLst>
                                    <p:cond delay="0"/>
                                  </p:stCondLst>
                                  <p:childTnLst>
                                    <p:anim calcmode="lin" valueType="num">
                                      <p:cBhvr additive="base">
                                        <p:cTn id="6" dur="500"/>
                                        <p:tgtEl>
                                          <p:spTgt spid="30"/>
                                        </p:tgtEl>
                                        <p:attrNameLst>
                                          <p:attrName>ppt_x</p:attrName>
                                        </p:attrNameLst>
                                      </p:cBhvr>
                                      <p:tavLst>
                                        <p:tav tm="0">
                                          <p:val>
                                            <p:strVal val="ppt_x"/>
                                          </p:val>
                                        </p:tav>
                                        <p:tav tm="100000">
                                          <p:val>
                                            <p:strVal val="1+ppt_w/2"/>
                                          </p:val>
                                        </p:tav>
                                      </p:tavLst>
                                    </p:anim>
                                    <p:anim calcmode="lin" valueType="num">
                                      <p:cBhvr additive="base">
                                        <p:cTn id="7" dur="500"/>
                                        <p:tgtEl>
                                          <p:spTgt spid="30"/>
                                        </p:tgtEl>
                                        <p:attrNameLst>
                                          <p:attrName>ppt_y</p:attrName>
                                        </p:attrNameLst>
                                      </p:cBhvr>
                                      <p:tavLst>
                                        <p:tav tm="0">
                                          <p:val>
                                            <p:strVal val="ppt_y"/>
                                          </p:val>
                                        </p:tav>
                                        <p:tav tm="100000">
                                          <p:val>
                                            <p:strVal val="ppt_y"/>
                                          </p:val>
                                        </p:tav>
                                      </p:tavLst>
                                    </p:anim>
                                    <p:set>
                                      <p:cBhvr>
                                        <p:cTn id="8" dur="1" fill="hold">
                                          <p:stCondLst>
                                            <p:cond delay="499"/>
                                          </p:stCondLst>
                                        </p:cTn>
                                        <p:tgtEl>
                                          <p:spTgt spid="30"/>
                                        </p:tgtEl>
                                        <p:attrNameLst>
                                          <p:attrName>style.visibility</p:attrName>
                                        </p:attrNameLst>
                                      </p:cBhvr>
                                      <p:to>
                                        <p:strVal val="hidden"/>
                                      </p:to>
                                    </p:set>
                                  </p:childTnLst>
                                </p:cTn>
                              </p:par>
                              <p:par>
                                <p:cTn id="9" presetID="2" presetClass="exit" presetSubtype="2" decel="100000" fill="hold" grpId="0" nodeType="withEffect">
                                  <p:stCondLst>
                                    <p:cond delay="0"/>
                                  </p:stCondLst>
                                  <p:childTnLst>
                                    <p:anim calcmode="lin" valueType="num">
                                      <p:cBhvr additive="base">
                                        <p:cTn id="10" dur="500"/>
                                        <p:tgtEl>
                                          <p:spTgt spid="29"/>
                                        </p:tgtEl>
                                        <p:attrNameLst>
                                          <p:attrName>ppt_x</p:attrName>
                                        </p:attrNameLst>
                                      </p:cBhvr>
                                      <p:tavLst>
                                        <p:tav tm="0">
                                          <p:val>
                                            <p:strVal val="ppt_x"/>
                                          </p:val>
                                        </p:tav>
                                        <p:tav tm="100000">
                                          <p:val>
                                            <p:strVal val="1+ppt_w/2"/>
                                          </p:val>
                                        </p:tav>
                                      </p:tavLst>
                                    </p:anim>
                                    <p:anim calcmode="lin" valueType="num">
                                      <p:cBhvr additive="base">
                                        <p:cTn id="11" dur="500"/>
                                        <p:tgtEl>
                                          <p:spTgt spid="29"/>
                                        </p:tgtEl>
                                        <p:attrNameLst>
                                          <p:attrName>ppt_y</p:attrName>
                                        </p:attrNameLst>
                                      </p:cBhvr>
                                      <p:tavLst>
                                        <p:tav tm="0">
                                          <p:val>
                                            <p:strVal val="ppt_y"/>
                                          </p:val>
                                        </p:tav>
                                        <p:tav tm="100000">
                                          <p:val>
                                            <p:strVal val="ppt_y"/>
                                          </p:val>
                                        </p:tav>
                                      </p:tavLst>
                                    </p:anim>
                                    <p:set>
                                      <p:cBhvr>
                                        <p:cTn id="12" dur="1" fill="hold">
                                          <p:stCondLst>
                                            <p:cond delay="499"/>
                                          </p:stCondLst>
                                        </p:cTn>
                                        <p:tgtEl>
                                          <p:spTgt spid="29"/>
                                        </p:tgtEl>
                                        <p:attrNameLst>
                                          <p:attrName>style.visibility</p:attrName>
                                        </p:attrNameLst>
                                      </p:cBhvr>
                                      <p:to>
                                        <p:strVal val="hidden"/>
                                      </p:to>
                                    </p:set>
                                  </p:childTnLst>
                                </p:cTn>
                              </p:par>
                              <p:par>
                                <p:cTn id="13" presetID="2" presetClass="exit" presetSubtype="2" decel="100000" fill="hold" grpId="0" nodeType="withEffect">
                                  <p:stCondLst>
                                    <p:cond delay="0"/>
                                  </p:stCondLst>
                                  <p:childTnLst>
                                    <p:anim calcmode="lin" valueType="num">
                                      <p:cBhvr additive="base">
                                        <p:cTn id="14" dur="500"/>
                                        <p:tgtEl>
                                          <p:spTgt spid="45"/>
                                        </p:tgtEl>
                                        <p:attrNameLst>
                                          <p:attrName>ppt_x</p:attrName>
                                        </p:attrNameLst>
                                      </p:cBhvr>
                                      <p:tavLst>
                                        <p:tav tm="0">
                                          <p:val>
                                            <p:strVal val="ppt_x"/>
                                          </p:val>
                                        </p:tav>
                                        <p:tav tm="100000">
                                          <p:val>
                                            <p:strVal val="1+ppt_w/2"/>
                                          </p:val>
                                        </p:tav>
                                      </p:tavLst>
                                    </p:anim>
                                    <p:anim calcmode="lin" valueType="num">
                                      <p:cBhvr additive="base">
                                        <p:cTn id="15" dur="500"/>
                                        <p:tgtEl>
                                          <p:spTgt spid="45"/>
                                        </p:tgtEl>
                                        <p:attrNameLst>
                                          <p:attrName>ppt_y</p:attrName>
                                        </p:attrNameLst>
                                      </p:cBhvr>
                                      <p:tavLst>
                                        <p:tav tm="0">
                                          <p:val>
                                            <p:strVal val="ppt_y"/>
                                          </p:val>
                                        </p:tav>
                                        <p:tav tm="100000">
                                          <p:val>
                                            <p:strVal val="ppt_y"/>
                                          </p:val>
                                        </p:tav>
                                      </p:tavLst>
                                    </p:anim>
                                    <p:set>
                                      <p:cBhvr>
                                        <p:cTn id="16"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6:02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 name="Picture 40"/>
          <p:cNvPicPr>
            <a:picLocks noChangeAspect="1"/>
          </p:cNvPicPr>
          <p:nvPr/>
        </p:nvPicPr>
        <p:blipFill>
          <a:blip r:embed="rId19"/>
          <a:stretch>
            <a:fillRect/>
          </a:stretch>
        </p:blipFill>
        <p:spPr>
          <a:xfrm>
            <a:off x="18072" y="1060201"/>
            <a:ext cx="839530" cy="1556201"/>
          </a:xfrm>
          <a:prstGeom prst="rect">
            <a:avLst/>
          </a:prstGeom>
        </p:spPr>
      </p:pic>
      <p:grpSp>
        <p:nvGrpSpPr>
          <p:cNvPr id="31" name="Group 30"/>
          <p:cNvGrpSpPr/>
          <p:nvPr/>
        </p:nvGrpSpPr>
        <p:grpSpPr>
          <a:xfrm>
            <a:off x="2811056" y="1566153"/>
            <a:ext cx="6569889" cy="3725695"/>
            <a:chOff x="2811056" y="1566153"/>
            <a:chExt cx="6569889" cy="3725695"/>
          </a:xfrm>
        </p:grpSpPr>
        <p:grpSp>
          <p:nvGrpSpPr>
            <p:cNvPr id="37" name="Group 36"/>
            <p:cNvGrpSpPr/>
            <p:nvPr/>
          </p:nvGrpSpPr>
          <p:grpSpPr>
            <a:xfrm>
              <a:off x="2811056" y="1566153"/>
              <a:ext cx="6569889" cy="3725695"/>
              <a:chOff x="2811056" y="1566153"/>
              <a:chExt cx="6569889" cy="3725695"/>
            </a:xfrm>
          </p:grpSpPr>
          <p:grpSp>
            <p:nvGrpSpPr>
              <p:cNvPr id="38" name="Group 37"/>
              <p:cNvGrpSpPr/>
              <p:nvPr/>
            </p:nvGrpSpPr>
            <p:grpSpPr>
              <a:xfrm>
                <a:off x="2811056" y="1566153"/>
                <a:ext cx="6569889" cy="3725695"/>
                <a:chOff x="1888435" y="1567497"/>
                <a:chExt cx="6569889" cy="3725695"/>
              </a:xfrm>
            </p:grpSpPr>
            <p:sp>
              <p:nvSpPr>
                <p:cNvPr id="49" name="Rounded Rectangle 48"/>
                <p:cNvSpPr/>
                <p:nvPr/>
              </p:nvSpPr>
              <p:spPr>
                <a:xfrm>
                  <a:off x="1888435" y="1570170"/>
                  <a:ext cx="6566653" cy="3723022"/>
                </a:xfrm>
                <a:prstGeom prst="roundRect">
                  <a:avLst>
                    <a:gd name="adj" fmla="val 2062"/>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3733677" y="1567497"/>
                  <a:ext cx="4724647" cy="3723021"/>
                  <a:chOff x="4612992" y="1567497"/>
                  <a:chExt cx="4724647" cy="3723021"/>
                </a:xfrm>
              </p:grpSpPr>
              <p:grpSp>
                <p:nvGrpSpPr>
                  <p:cNvPr id="51" name="Group 50"/>
                  <p:cNvGrpSpPr/>
                  <p:nvPr/>
                </p:nvGrpSpPr>
                <p:grpSpPr>
                  <a:xfrm>
                    <a:off x="4612992" y="1567497"/>
                    <a:ext cx="4724647" cy="3723021"/>
                    <a:chOff x="4612992" y="808259"/>
                    <a:chExt cx="4724647" cy="3723021"/>
                  </a:xfrm>
                </p:grpSpPr>
                <p:grpSp>
                  <p:nvGrpSpPr>
                    <p:cNvPr id="57" name="Group 56"/>
                    <p:cNvGrpSpPr/>
                    <p:nvPr/>
                  </p:nvGrpSpPr>
                  <p:grpSpPr>
                    <a:xfrm>
                      <a:off x="4612992" y="808259"/>
                      <a:ext cx="4724647" cy="3723021"/>
                      <a:chOff x="4612992" y="808259"/>
                      <a:chExt cx="4724647" cy="3723021"/>
                    </a:xfrm>
                  </p:grpSpPr>
                  <p:sp>
                    <p:nvSpPr>
                      <p:cNvPr id="68" name="Rounded Rectangle 67"/>
                      <p:cNvSpPr/>
                      <p:nvPr/>
                    </p:nvSpPr>
                    <p:spPr>
                      <a:xfrm>
                        <a:off x="4612992" y="825453"/>
                        <a:ext cx="4724647" cy="3705827"/>
                      </a:xfrm>
                      <a:prstGeom prst="roundRect">
                        <a:avLst>
                          <a:gd name="adj" fmla="val 0"/>
                        </a:avLst>
                      </a:prstGeom>
                      <a:solidFill>
                        <a:srgbClr val="F7F7F7">
                          <a:alpha val="85000"/>
                        </a:srgbClr>
                      </a:solidFill>
                      <a:ln>
                        <a:noFill/>
                      </a:ln>
                      <a:effectLst>
                        <a:outerShdw blurRad="279400" sx="103000" sy="103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a:off x="8843432" y="825453"/>
                        <a:ext cx="176153" cy="19504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1">
                                <a:lumMod val="50000"/>
                                <a:lumOff val="50000"/>
                              </a:schemeClr>
                            </a:solidFill>
                            <a:latin typeface="LEMON MILK Bold" panose="00000800000000000000" pitchFamily="50" charset="0"/>
                          </a:rPr>
                          <a:t>⬛</a:t>
                        </a:r>
                        <a:endParaRPr lang="en-US" sz="700" dirty="0">
                          <a:solidFill>
                            <a:schemeClr val="tx1">
                              <a:lumMod val="50000"/>
                              <a:lumOff val="50000"/>
                            </a:schemeClr>
                          </a:solidFill>
                          <a:latin typeface="LEMON MILK Bold" panose="00000800000000000000" pitchFamily="50" charset="0"/>
                        </a:endParaRPr>
                      </a:p>
                    </p:txBody>
                  </p:sp>
                  <p:sp>
                    <p:nvSpPr>
                      <p:cNvPr id="70" name="Rounded Rectangle 69"/>
                      <p:cNvSpPr/>
                      <p:nvPr/>
                    </p:nvSpPr>
                    <p:spPr>
                      <a:xfrm>
                        <a:off x="9019586" y="808259"/>
                        <a:ext cx="318053" cy="229432"/>
                      </a:xfrm>
                      <a:prstGeom prst="roundRect">
                        <a:avLst>
                          <a:gd name="adj" fmla="val 2945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lumMod val="50000"/>
                                <a:lumOff val="50000"/>
                              </a:schemeClr>
                            </a:solidFill>
                            <a:latin typeface="LEMON MILK Bold" panose="00000800000000000000" pitchFamily="50" charset="0"/>
                          </a:rPr>
                          <a:t>X</a:t>
                        </a:r>
                        <a:endParaRPr lang="en-US" sz="1050" dirty="0">
                          <a:solidFill>
                            <a:schemeClr val="tx1">
                              <a:lumMod val="50000"/>
                              <a:lumOff val="50000"/>
                            </a:schemeClr>
                          </a:solidFill>
                          <a:latin typeface="LEMON MILK Bold" panose="00000800000000000000" pitchFamily="50" charset="0"/>
                        </a:endParaRPr>
                      </a:p>
                    </p:txBody>
                  </p:sp>
                  <p:pic>
                    <p:nvPicPr>
                      <p:cNvPr id="71" name="Picture 14" descr="Desktop PC icon with monitor vector image | Public domain vectors"/>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2000" b="98400" l="2475" r="98020">
                                    <a14:foregroundMark x1="25248" y1="77600" x2="36139" y2="81600"/>
                                  </a14:backgroundRemoval>
                                </a14:imgEffect>
                              </a14:imgLayer>
                            </a14:imgProps>
                          </a:ext>
                          <a:ext uri="{28A0092B-C50C-407E-A947-70E740481C1C}">
                            <a14:useLocalDpi xmlns:a14="http://schemas.microsoft.com/office/drawing/2010/main" val="0"/>
                          </a:ext>
                        </a:extLst>
                      </a:blip>
                      <a:srcRect/>
                      <a:stretch>
                        <a:fillRect/>
                      </a:stretch>
                    </p:blipFill>
                    <p:spPr bwMode="auto">
                      <a:xfrm>
                        <a:off x="4750907" y="867388"/>
                        <a:ext cx="137605" cy="170303"/>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5311279" y="2277337"/>
                        <a:ext cx="782584"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System</a:t>
                        </a:r>
                        <a:endParaRPr lang="en-US" sz="1200" dirty="0">
                          <a:solidFill>
                            <a:schemeClr val="tx1">
                              <a:lumMod val="50000"/>
                              <a:lumOff val="50000"/>
                            </a:schemeClr>
                          </a:solidFill>
                          <a:latin typeface="Product Sans" panose="020B0703030502040203" pitchFamily="34" charset="0"/>
                        </a:endParaRPr>
                      </a:p>
                    </p:txBody>
                  </p:sp>
                </p:grpSp>
                <p:sp>
                  <p:nvSpPr>
                    <p:cNvPr id="64" name="Rounded Rectangle 63"/>
                    <p:cNvSpPr/>
                    <p:nvPr/>
                  </p:nvSpPr>
                  <p:spPr>
                    <a:xfrm>
                      <a:off x="5234406" y="1587927"/>
                      <a:ext cx="826150" cy="731082"/>
                    </a:xfrm>
                    <a:prstGeom prst="roundRect">
                      <a:avLst>
                        <a:gd name="adj" fmla="val 15257"/>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lumMod val="50000"/>
                              <a:lumOff val="50000"/>
                            </a:schemeClr>
                          </a:solidFill>
                          <a:latin typeface="Product Sans" panose="020B0703030502040203" pitchFamily="34" charset="0"/>
                        </a:rPr>
                        <a:t>💻</a:t>
                      </a:r>
                      <a:endParaRPr lang="en-US" sz="3600" dirty="0">
                        <a:solidFill>
                          <a:schemeClr val="tx1">
                            <a:lumMod val="50000"/>
                            <a:lumOff val="50000"/>
                          </a:schemeClr>
                        </a:solidFill>
                      </a:endParaRPr>
                    </a:p>
                  </p:txBody>
                </p:sp>
              </p:grpSp>
              <p:grpSp>
                <p:nvGrpSpPr>
                  <p:cNvPr id="52" name="Group 51"/>
                  <p:cNvGrpSpPr/>
                  <p:nvPr/>
                </p:nvGrpSpPr>
                <p:grpSpPr>
                  <a:xfrm>
                    <a:off x="4750907" y="1893580"/>
                    <a:ext cx="4255987" cy="200055"/>
                    <a:chOff x="4750907" y="1893580"/>
                    <a:chExt cx="4255987" cy="200055"/>
                  </a:xfrm>
                </p:grpSpPr>
                <p:sp>
                  <p:nvSpPr>
                    <p:cNvPr id="53" name="Rounded Rectangle 52"/>
                    <p:cNvSpPr/>
                    <p:nvPr/>
                  </p:nvSpPr>
                  <p:spPr>
                    <a:xfrm>
                      <a:off x="4750907" y="1921104"/>
                      <a:ext cx="4255987" cy="134191"/>
                    </a:xfrm>
                    <a:prstGeom prst="roundRect">
                      <a:avLst>
                        <a:gd name="adj" fmla="val 50000"/>
                      </a:avLst>
                    </a:prstGeom>
                    <a:solidFill>
                      <a:srgbClr val="CAD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dirty="0" smtClean="0">
                          <a:solidFill>
                            <a:schemeClr val="tx1">
                              <a:lumMod val="65000"/>
                              <a:lumOff val="35000"/>
                            </a:schemeClr>
                          </a:solidFill>
                          <a:latin typeface="Product Sans" panose="020B0703030502040203" pitchFamily="34" charset="0"/>
                        </a:rPr>
                        <a:t>Search</a:t>
                      </a:r>
                      <a:endParaRPr lang="en-US" sz="1050" dirty="0">
                        <a:solidFill>
                          <a:schemeClr val="tx1">
                            <a:lumMod val="65000"/>
                            <a:lumOff val="35000"/>
                          </a:schemeClr>
                        </a:solidFill>
                        <a:latin typeface="Product Sans" panose="020B0703030502040203" pitchFamily="34" charset="0"/>
                      </a:endParaRPr>
                    </a:p>
                  </p:txBody>
                </p:sp>
                <p:cxnSp>
                  <p:nvCxnSpPr>
                    <p:cNvPr id="54" name="Straight Arrow Connector 53"/>
                    <p:cNvCxnSpPr/>
                    <p:nvPr/>
                  </p:nvCxnSpPr>
                  <p:spPr>
                    <a:xfrm>
                      <a:off x="5356973" y="1999500"/>
                      <a:ext cx="181505"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4833015" y="1994608"/>
                      <a:ext cx="168774"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919522" y="1893580"/>
                      <a:ext cx="561621" cy="200055"/>
                    </a:xfrm>
                    <a:prstGeom prst="rect">
                      <a:avLst/>
                    </a:prstGeom>
                    <a:noFill/>
                  </p:spPr>
                  <p:txBody>
                    <a:bodyPr wrap="square" rtlCol="0">
                      <a:spAutoFit/>
                    </a:bodyPr>
                    <a:lstStyle/>
                    <a:p>
                      <a:r>
                        <a:rPr lang="en-US" sz="700" dirty="0" smtClean="0">
                          <a:solidFill>
                            <a:schemeClr val="tx1">
                              <a:lumMod val="65000"/>
                              <a:lumOff val="35000"/>
                            </a:schemeClr>
                          </a:solidFill>
                          <a:latin typeface="Product Sans" panose="020B0703030502040203" pitchFamily="34" charset="0"/>
                        </a:rPr>
                        <a:t>Settings</a:t>
                      </a:r>
                      <a:endParaRPr lang="en-US" sz="700" dirty="0">
                        <a:solidFill>
                          <a:schemeClr val="tx1">
                            <a:lumMod val="65000"/>
                            <a:lumOff val="35000"/>
                          </a:schemeClr>
                        </a:solidFill>
                        <a:latin typeface="Product Sans" panose="020B0703030502040203" pitchFamily="34" charset="0"/>
                      </a:endParaRPr>
                    </a:p>
                  </p:txBody>
                </p:sp>
              </p:grpSp>
            </p:grpSp>
          </p:grpSp>
          <p:sp>
            <p:nvSpPr>
              <p:cNvPr id="39" name="TextBox 38"/>
              <p:cNvSpPr txBox="1"/>
              <p:nvPr/>
            </p:nvSpPr>
            <p:spPr>
              <a:xfrm>
                <a:off x="2987300" y="1823987"/>
                <a:ext cx="1515611" cy="338554"/>
              </a:xfrm>
              <a:prstGeom prst="rect">
                <a:avLst/>
              </a:prstGeom>
              <a:noFill/>
            </p:spPr>
            <p:txBody>
              <a:bodyPr wrap="square" rtlCol="0">
                <a:spAutoFit/>
              </a:bodyPr>
              <a:lstStyle/>
              <a:p>
                <a:r>
                  <a:rPr lang="en-US" sz="1600" b="1" dirty="0" smtClean="0">
                    <a:solidFill>
                      <a:schemeClr val="tx1">
                        <a:lumMod val="50000"/>
                        <a:lumOff val="50000"/>
                      </a:schemeClr>
                    </a:solidFill>
                    <a:latin typeface="Product Sans" panose="020B0703030502040203" pitchFamily="34" charset="0"/>
                  </a:rPr>
                  <a:t>Settings</a:t>
                </a:r>
                <a:endParaRPr lang="en-US" sz="1600" b="1" dirty="0">
                  <a:solidFill>
                    <a:schemeClr val="tx1">
                      <a:lumMod val="50000"/>
                      <a:lumOff val="50000"/>
                    </a:schemeClr>
                  </a:solidFill>
                  <a:latin typeface="Product Sans" panose="020B0703030502040203" pitchFamily="34" charset="0"/>
                </a:endParaRPr>
              </a:p>
            </p:txBody>
          </p:sp>
          <p:sp>
            <p:nvSpPr>
              <p:cNvPr id="40" name="TextBox 39"/>
              <p:cNvSpPr txBox="1"/>
              <p:nvPr/>
            </p:nvSpPr>
            <p:spPr>
              <a:xfrm>
                <a:off x="2981599" y="2238033"/>
                <a:ext cx="1515611" cy="276999"/>
              </a:xfrm>
              <a:prstGeom prst="rect">
                <a:avLst/>
              </a:prstGeom>
              <a:noFill/>
            </p:spPr>
            <p:txBody>
              <a:bodyPr wrap="square" rtlCol="0">
                <a:spAutoFit/>
              </a:bodyPr>
              <a:lstStyle/>
              <a:p>
                <a:r>
                  <a:rPr lang="en-US" sz="1200" b="1" dirty="0" smtClean="0">
                    <a:solidFill>
                      <a:schemeClr val="tx1">
                        <a:lumMod val="50000"/>
                        <a:lumOff val="50000"/>
                      </a:schemeClr>
                    </a:solidFill>
                    <a:latin typeface="Product Sans" panose="020B0703030502040203" pitchFamily="34" charset="0"/>
                  </a:rPr>
                  <a:t>Quick access</a:t>
                </a:r>
                <a:endParaRPr lang="en-US" sz="1200" b="1" dirty="0">
                  <a:solidFill>
                    <a:schemeClr val="tx1">
                      <a:lumMod val="50000"/>
                      <a:lumOff val="50000"/>
                    </a:schemeClr>
                  </a:solidFill>
                  <a:latin typeface="Product Sans" panose="020B0703030502040203" pitchFamily="34" charset="0"/>
                </a:endParaRPr>
              </a:p>
            </p:txBody>
          </p:sp>
          <p:sp>
            <p:nvSpPr>
              <p:cNvPr id="43" name="Rectangle 42"/>
              <p:cNvSpPr/>
              <p:nvPr/>
            </p:nvSpPr>
            <p:spPr>
              <a:xfrm flipH="1">
                <a:off x="2981599" y="2627530"/>
                <a:ext cx="1325504"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a:t>
                </a:r>
                <a:r>
                  <a:rPr lang="en-US" sz="1200" dirty="0" smtClean="0">
                    <a:solidFill>
                      <a:schemeClr val="tx1">
                        <a:lumMod val="50000"/>
                        <a:lumOff val="50000"/>
                      </a:schemeClr>
                    </a:solidFill>
                    <a:latin typeface="Product Sans" panose="020B0703030502040203" pitchFamily="34" charset="0"/>
                  </a:rPr>
                  <a:t>System</a:t>
                </a:r>
                <a:endParaRPr lang="en-US" sz="1200" dirty="0">
                  <a:solidFill>
                    <a:schemeClr val="tx1">
                      <a:lumMod val="50000"/>
                      <a:lumOff val="50000"/>
                    </a:schemeClr>
                  </a:solidFill>
                  <a:latin typeface="Product Sans" panose="020B0703030502040203" pitchFamily="34" charset="0"/>
                </a:endParaRPr>
              </a:p>
            </p:txBody>
          </p:sp>
          <p:sp>
            <p:nvSpPr>
              <p:cNvPr id="44" name="Rectangle 43"/>
              <p:cNvSpPr/>
              <p:nvPr/>
            </p:nvSpPr>
            <p:spPr>
              <a:xfrm flipH="1">
                <a:off x="2970554" y="2930598"/>
                <a:ext cx="1325504"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a:t>
                </a:r>
                <a:r>
                  <a:rPr lang="en-US" sz="1200" dirty="0" smtClean="0">
                    <a:solidFill>
                      <a:schemeClr val="tx1">
                        <a:lumMod val="50000"/>
                        <a:lumOff val="50000"/>
                      </a:schemeClr>
                    </a:solidFill>
                    <a:latin typeface="Product Sans" panose="020B0703030502040203" pitchFamily="34" charset="0"/>
                  </a:rPr>
                  <a:t>Battery</a:t>
                </a:r>
                <a:endParaRPr lang="en-US" sz="1200" dirty="0">
                  <a:solidFill>
                    <a:schemeClr val="tx1">
                      <a:lumMod val="50000"/>
                      <a:lumOff val="50000"/>
                    </a:schemeClr>
                  </a:solidFill>
                  <a:latin typeface="Product Sans" panose="020B0703030502040203" pitchFamily="34" charset="0"/>
                </a:endParaRPr>
              </a:p>
            </p:txBody>
          </p:sp>
          <p:sp>
            <p:nvSpPr>
              <p:cNvPr id="46" name="Rectangle 45"/>
              <p:cNvSpPr/>
              <p:nvPr/>
            </p:nvSpPr>
            <p:spPr>
              <a:xfrm flipH="1">
                <a:off x="2971275" y="3261458"/>
                <a:ext cx="1325504"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 </a:t>
                </a:r>
                <a:r>
                  <a:rPr lang="en-US" sz="1200" dirty="0" smtClean="0">
                    <a:solidFill>
                      <a:schemeClr val="tx1">
                        <a:lumMod val="50000"/>
                        <a:lumOff val="50000"/>
                      </a:schemeClr>
                    </a:solidFill>
                    <a:latin typeface="Product Sans" panose="020B0703030502040203" pitchFamily="34" charset="0"/>
                  </a:rPr>
                  <a:t>Appearance</a:t>
                </a:r>
                <a:endParaRPr lang="en-US" sz="1200" dirty="0">
                  <a:solidFill>
                    <a:schemeClr val="tx1">
                      <a:lumMod val="50000"/>
                      <a:lumOff val="50000"/>
                    </a:schemeClr>
                  </a:solidFill>
                  <a:latin typeface="Product Sans" panose="020B0703030502040203" pitchFamily="34" charset="0"/>
                </a:endParaRPr>
              </a:p>
            </p:txBody>
          </p:sp>
          <p:sp>
            <p:nvSpPr>
              <p:cNvPr id="47" name="Rectangle 46"/>
              <p:cNvSpPr/>
              <p:nvPr/>
            </p:nvSpPr>
            <p:spPr>
              <a:xfrm flipH="1">
                <a:off x="2974155" y="3607435"/>
                <a:ext cx="1587682" cy="276999"/>
              </a:xfrm>
              <a:prstGeom prst="rect">
                <a:avLst/>
              </a:prstGeom>
              <a:noFill/>
            </p:spPr>
            <p:txBody>
              <a:bodyPr wrap="square">
                <a:spAutoFit/>
              </a:bodyPr>
              <a:lstStyle/>
              <a:p>
                <a:r>
                  <a:rPr lang="en-US" sz="1200" dirty="0">
                    <a:solidFill>
                      <a:schemeClr val="tx1">
                        <a:lumMod val="50000"/>
                        <a:lumOff val="50000"/>
                      </a:schemeClr>
                    </a:solidFill>
                    <a:latin typeface="Product Sans" panose="020B0703030502040203" pitchFamily="34" charset="0"/>
                  </a:rPr>
                  <a:t>🌐  </a:t>
                </a:r>
                <a:r>
                  <a:rPr lang="en-US" sz="1200" dirty="0" smtClean="0">
                    <a:solidFill>
                      <a:schemeClr val="tx1">
                        <a:lumMod val="50000"/>
                        <a:lumOff val="50000"/>
                      </a:schemeClr>
                    </a:solidFill>
                    <a:latin typeface="Product Sans" panose="020B0703030502040203" pitchFamily="34" charset="0"/>
                  </a:rPr>
                  <a:t>Time/Language</a:t>
                </a:r>
                <a:endParaRPr lang="en-US" sz="1200" dirty="0">
                  <a:solidFill>
                    <a:schemeClr val="tx1">
                      <a:lumMod val="50000"/>
                      <a:lumOff val="50000"/>
                    </a:schemeClr>
                  </a:solidFill>
                  <a:latin typeface="Product Sans" panose="020B0703030502040203" pitchFamily="34" charset="0"/>
                </a:endParaRPr>
              </a:p>
            </p:txBody>
          </p:sp>
          <p:sp>
            <p:nvSpPr>
              <p:cNvPr id="48" name="Rectangle 47"/>
              <p:cNvSpPr/>
              <p:nvPr/>
            </p:nvSpPr>
            <p:spPr>
              <a:xfrm flipH="1">
                <a:off x="3000880" y="3990652"/>
                <a:ext cx="1325504" cy="276999"/>
              </a:xfrm>
              <a:prstGeom prst="rect">
                <a:avLst/>
              </a:prstGeom>
              <a:noFill/>
            </p:spPr>
            <p:txBody>
              <a:bodyPr wrap="square">
                <a:spAutoFit/>
              </a:bodyPr>
              <a:lstStyle/>
              <a:p>
                <a:r>
                  <a:rPr lang="en-US" sz="1200" dirty="0" smtClean="0">
                    <a:solidFill>
                      <a:schemeClr val="tx1">
                        <a:lumMod val="50000"/>
                        <a:lumOff val="50000"/>
                      </a:schemeClr>
                    </a:solidFill>
                    <a:latin typeface="Product Sans" panose="020B0703030502040203" pitchFamily="34" charset="0"/>
                  </a:rPr>
                  <a:t>📷 Devices</a:t>
                </a:r>
                <a:endParaRPr lang="en-US" sz="1200" dirty="0">
                  <a:solidFill>
                    <a:schemeClr val="tx1">
                      <a:lumMod val="50000"/>
                      <a:lumOff val="50000"/>
                    </a:schemeClr>
                  </a:solidFill>
                  <a:latin typeface="Product Sans" panose="020B0703030502040203" pitchFamily="34" charset="0"/>
                </a:endParaRPr>
              </a:p>
            </p:txBody>
          </p:sp>
        </p:grpSp>
        <p:sp>
          <p:nvSpPr>
            <p:cNvPr id="81" name="TextBox 80"/>
            <p:cNvSpPr txBox="1"/>
            <p:nvPr/>
          </p:nvSpPr>
          <p:spPr>
            <a:xfrm>
              <a:off x="6499254" y="3058902"/>
              <a:ext cx="782584"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Battery</a:t>
              </a:r>
              <a:endParaRPr lang="en-US" sz="1200" dirty="0">
                <a:solidFill>
                  <a:schemeClr val="tx1">
                    <a:lumMod val="50000"/>
                    <a:lumOff val="50000"/>
                  </a:schemeClr>
                </a:solidFill>
                <a:latin typeface="Product Sans" panose="020B0703030502040203" pitchFamily="34" charset="0"/>
              </a:endParaRPr>
            </a:p>
          </p:txBody>
        </p:sp>
        <p:sp>
          <p:nvSpPr>
            <p:cNvPr id="82" name="Rounded Rectangle 81"/>
            <p:cNvSpPr/>
            <p:nvPr/>
          </p:nvSpPr>
          <p:spPr>
            <a:xfrm>
              <a:off x="6470295" y="2346684"/>
              <a:ext cx="826150" cy="731082"/>
            </a:xfrm>
            <a:prstGeom prst="roundRect">
              <a:avLst>
                <a:gd name="adj" fmla="val 15257"/>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lumMod val="50000"/>
                      <a:lumOff val="50000"/>
                    </a:schemeClr>
                  </a:solidFill>
                  <a:latin typeface="Product Sans" panose="020B0703030502040203" pitchFamily="34" charset="0"/>
                </a:rPr>
                <a:t>🔋</a:t>
              </a:r>
              <a:endParaRPr lang="en-US" sz="3600" dirty="0">
                <a:solidFill>
                  <a:schemeClr val="tx1">
                    <a:lumMod val="50000"/>
                    <a:lumOff val="50000"/>
                  </a:schemeClr>
                </a:solidFill>
              </a:endParaRPr>
            </a:p>
          </p:txBody>
        </p:sp>
        <p:sp>
          <p:nvSpPr>
            <p:cNvPr id="83" name="TextBox 82"/>
            <p:cNvSpPr txBox="1"/>
            <p:nvPr/>
          </p:nvSpPr>
          <p:spPr>
            <a:xfrm>
              <a:off x="7562243" y="3058902"/>
              <a:ext cx="1097388"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Appearance</a:t>
              </a:r>
              <a:endParaRPr lang="en-US" sz="1200" dirty="0">
                <a:solidFill>
                  <a:schemeClr val="tx1">
                    <a:lumMod val="50000"/>
                    <a:lumOff val="50000"/>
                  </a:schemeClr>
                </a:solidFill>
                <a:latin typeface="Product Sans" panose="020B0703030502040203" pitchFamily="34" charset="0"/>
              </a:endParaRPr>
            </a:p>
          </p:txBody>
        </p:sp>
        <p:sp>
          <p:nvSpPr>
            <p:cNvPr id="84" name="Rounded Rectangle 83"/>
            <p:cNvSpPr/>
            <p:nvPr/>
          </p:nvSpPr>
          <p:spPr>
            <a:xfrm>
              <a:off x="7655964" y="2356894"/>
              <a:ext cx="826150" cy="731082"/>
            </a:xfrm>
            <a:prstGeom prst="roundRect">
              <a:avLst>
                <a:gd name="adj" fmla="val 15257"/>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lumMod val="50000"/>
                      <a:lumOff val="50000"/>
                    </a:schemeClr>
                  </a:solidFill>
                  <a:latin typeface="Product Sans" panose="020B0703030502040203" pitchFamily="34" charset="0"/>
                </a:rPr>
                <a:t>👀 </a:t>
              </a:r>
              <a:endParaRPr lang="en-US" sz="3600" dirty="0">
                <a:solidFill>
                  <a:schemeClr val="tx1">
                    <a:lumMod val="50000"/>
                    <a:lumOff val="50000"/>
                  </a:schemeClr>
                </a:solidFill>
              </a:endParaRPr>
            </a:p>
          </p:txBody>
        </p:sp>
        <p:sp>
          <p:nvSpPr>
            <p:cNvPr id="85" name="TextBox 84"/>
            <p:cNvSpPr txBox="1"/>
            <p:nvPr/>
          </p:nvSpPr>
          <p:spPr>
            <a:xfrm>
              <a:off x="5052468" y="4231111"/>
              <a:ext cx="1277995"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Time/language</a:t>
              </a:r>
              <a:endParaRPr lang="en-US" sz="1200" dirty="0">
                <a:solidFill>
                  <a:schemeClr val="tx1">
                    <a:lumMod val="50000"/>
                    <a:lumOff val="50000"/>
                  </a:schemeClr>
                </a:solidFill>
                <a:latin typeface="Product Sans" panose="020B0703030502040203" pitchFamily="34" charset="0"/>
              </a:endParaRPr>
            </a:p>
          </p:txBody>
        </p:sp>
        <p:sp>
          <p:nvSpPr>
            <p:cNvPr id="86" name="Rounded Rectangle 85"/>
            <p:cNvSpPr/>
            <p:nvPr/>
          </p:nvSpPr>
          <p:spPr>
            <a:xfrm>
              <a:off x="5277712" y="3518893"/>
              <a:ext cx="826150" cy="731082"/>
            </a:xfrm>
            <a:prstGeom prst="roundRect">
              <a:avLst>
                <a:gd name="adj" fmla="val 15257"/>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lumMod val="50000"/>
                      <a:lumOff val="50000"/>
                    </a:schemeClr>
                  </a:solidFill>
                  <a:latin typeface="Product Sans" panose="020B0703030502040203" pitchFamily="34" charset="0"/>
                </a:rPr>
                <a:t>🌐</a:t>
              </a:r>
              <a:endParaRPr lang="en-US" sz="3600" dirty="0">
                <a:solidFill>
                  <a:schemeClr val="tx1">
                    <a:lumMod val="50000"/>
                    <a:lumOff val="50000"/>
                  </a:schemeClr>
                </a:solidFill>
              </a:endParaRPr>
            </a:p>
          </p:txBody>
        </p:sp>
        <p:sp>
          <p:nvSpPr>
            <p:cNvPr id="87" name="TextBox 86"/>
            <p:cNvSpPr txBox="1"/>
            <p:nvPr/>
          </p:nvSpPr>
          <p:spPr>
            <a:xfrm>
              <a:off x="6566782" y="4231111"/>
              <a:ext cx="782584"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Devices</a:t>
              </a:r>
              <a:endParaRPr lang="en-US" sz="1200" dirty="0">
                <a:solidFill>
                  <a:schemeClr val="tx1">
                    <a:lumMod val="50000"/>
                    <a:lumOff val="50000"/>
                  </a:schemeClr>
                </a:solidFill>
                <a:latin typeface="Product Sans" panose="020B0703030502040203" pitchFamily="34" charset="0"/>
              </a:endParaRPr>
            </a:p>
          </p:txBody>
        </p:sp>
        <p:sp>
          <p:nvSpPr>
            <p:cNvPr id="88" name="Rounded Rectangle 87"/>
            <p:cNvSpPr/>
            <p:nvPr/>
          </p:nvSpPr>
          <p:spPr>
            <a:xfrm>
              <a:off x="6494257" y="3521821"/>
              <a:ext cx="826150" cy="731082"/>
            </a:xfrm>
            <a:prstGeom prst="roundRect">
              <a:avLst>
                <a:gd name="adj" fmla="val 15257"/>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lumMod val="50000"/>
                      <a:lumOff val="50000"/>
                    </a:schemeClr>
                  </a:solidFill>
                  <a:latin typeface="Product Sans" panose="020B0703030502040203" pitchFamily="34" charset="0"/>
                </a:rPr>
                <a:t>📷</a:t>
              </a:r>
              <a:endParaRPr lang="en-US" sz="3600" dirty="0">
                <a:solidFill>
                  <a:schemeClr val="tx1">
                    <a:lumMod val="50000"/>
                    <a:lumOff val="50000"/>
                  </a:schemeClr>
                </a:solidFill>
              </a:endParaRPr>
            </a:p>
          </p:txBody>
        </p:sp>
        <p:sp>
          <p:nvSpPr>
            <p:cNvPr id="89" name="TextBox 88"/>
            <p:cNvSpPr txBox="1"/>
            <p:nvPr/>
          </p:nvSpPr>
          <p:spPr>
            <a:xfrm>
              <a:off x="7634745" y="4231111"/>
              <a:ext cx="965353" cy="276999"/>
            </a:xfrm>
            <a:prstGeom prst="rect">
              <a:avLst/>
            </a:prstGeom>
            <a:noFill/>
          </p:spPr>
          <p:txBody>
            <a:bodyPr wrap="square" rtlCol="0">
              <a:spAutoFit/>
            </a:bodyPr>
            <a:lstStyle/>
            <a:p>
              <a:r>
                <a:rPr lang="en-US" sz="1200" dirty="0" smtClean="0">
                  <a:solidFill>
                    <a:schemeClr val="tx1">
                      <a:lumMod val="50000"/>
                      <a:lumOff val="50000"/>
                    </a:schemeClr>
                  </a:solidFill>
                  <a:latin typeface="Product Sans" panose="020B0703030502040203" pitchFamily="34" charset="0"/>
                </a:rPr>
                <a:t>Load More</a:t>
              </a:r>
              <a:endParaRPr lang="en-US" sz="1200" dirty="0">
                <a:solidFill>
                  <a:schemeClr val="tx1">
                    <a:lumMod val="50000"/>
                    <a:lumOff val="50000"/>
                  </a:schemeClr>
                </a:solidFill>
                <a:latin typeface="Product Sans" panose="020B0703030502040203" pitchFamily="34" charset="0"/>
              </a:endParaRPr>
            </a:p>
          </p:txBody>
        </p:sp>
        <p:sp>
          <p:nvSpPr>
            <p:cNvPr id="90" name="Rounded Rectangle 89"/>
            <p:cNvSpPr/>
            <p:nvPr/>
          </p:nvSpPr>
          <p:spPr>
            <a:xfrm>
              <a:off x="7665319" y="3518893"/>
              <a:ext cx="826150" cy="731082"/>
            </a:xfrm>
            <a:prstGeom prst="roundRect">
              <a:avLst>
                <a:gd name="adj" fmla="val 15257"/>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lumMod val="50000"/>
                      <a:lumOff val="50000"/>
                    </a:schemeClr>
                  </a:solidFill>
                </a:rPr>
                <a:t>+</a:t>
              </a:r>
              <a:endParaRPr lang="en-US" sz="3600" dirty="0">
                <a:solidFill>
                  <a:schemeClr val="tx1">
                    <a:lumMod val="50000"/>
                    <a:lumOff val="50000"/>
                  </a:schemeClr>
                </a:solidFill>
              </a:endParaRPr>
            </a:p>
          </p:txBody>
        </p:sp>
      </p:grpSp>
    </p:spTree>
    <p:extLst>
      <p:ext uri="{BB962C8B-B14F-4D97-AF65-F5344CB8AC3E}">
        <p14:creationId xmlns:p14="http://schemas.microsoft.com/office/powerpoint/2010/main" val="266872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5:45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smtClean="0">
                        <a:latin typeface="Product Sans" panose="020B0703030502040203" pitchFamily="34" charset="0"/>
                      </a:rPr>
                      <a:t>4/6/2020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5">
                  <a:extLst>
                    <a:ext uri="{BEBA8EAE-BF5A-486C-A8C5-ECC9F3942E4B}">
                      <a14:imgProps xmlns:a14="http://schemas.microsoft.com/office/drawing/2010/main">
                        <a14:imgLayer r:embed="rId16">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36"/>
          <p:cNvPicPr>
            <a:picLocks noChangeAspect="1"/>
          </p:cNvPicPr>
          <p:nvPr/>
        </p:nvPicPr>
        <p:blipFill>
          <a:blip r:embed="rId19"/>
          <a:stretch>
            <a:fillRect/>
          </a:stretch>
        </p:blipFill>
        <p:spPr>
          <a:xfrm>
            <a:off x="18072" y="1060201"/>
            <a:ext cx="839530" cy="1556201"/>
          </a:xfrm>
          <a:prstGeom prst="rect">
            <a:avLst/>
          </a:prstGeom>
        </p:spPr>
      </p:pic>
      <p:pic>
        <p:nvPicPr>
          <p:cNvPr id="12" name="Picture 11"/>
          <p:cNvPicPr>
            <a:picLocks noChangeAspect="1"/>
          </p:cNvPicPr>
          <p:nvPr/>
        </p:nvPicPr>
        <p:blipFill rotWithShape="1">
          <a:blip r:embed="rId20"/>
          <a:srcRect b="5188"/>
          <a:stretch/>
        </p:blipFill>
        <p:spPr>
          <a:xfrm>
            <a:off x="-978" y="304111"/>
            <a:ext cx="12192000" cy="6499006"/>
          </a:xfrm>
          <a:prstGeom prst="rect">
            <a:avLst/>
          </a:prstGeom>
        </p:spPr>
      </p:pic>
    </p:spTree>
    <p:extLst>
      <p:ext uri="{BB962C8B-B14F-4D97-AF65-F5344CB8AC3E}">
        <p14:creationId xmlns:p14="http://schemas.microsoft.com/office/powerpoint/2010/main" val="247024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6:02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5">
                  <a:extLst>
                    <a:ext uri="{BEBA8EAE-BF5A-486C-A8C5-ECC9F3942E4B}">
                      <a14:imgProps xmlns:a14="http://schemas.microsoft.com/office/drawing/2010/main">
                        <a14:imgLayer r:embed="rId16">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36"/>
          <p:cNvPicPr>
            <a:picLocks noChangeAspect="1"/>
          </p:cNvPicPr>
          <p:nvPr/>
        </p:nvPicPr>
        <p:blipFill>
          <a:blip r:embed="rId19"/>
          <a:stretch>
            <a:fillRect/>
          </a:stretch>
        </p:blipFill>
        <p:spPr>
          <a:xfrm>
            <a:off x="18072" y="1060201"/>
            <a:ext cx="839530" cy="1556201"/>
          </a:xfrm>
          <a:prstGeom prst="rect">
            <a:avLst/>
          </a:prstGeom>
        </p:spPr>
      </p:pic>
      <p:pic>
        <p:nvPicPr>
          <p:cNvPr id="12" name="Picture 11"/>
          <p:cNvPicPr>
            <a:picLocks noChangeAspect="1"/>
          </p:cNvPicPr>
          <p:nvPr/>
        </p:nvPicPr>
        <p:blipFill rotWithShape="1">
          <a:blip r:embed="rId20"/>
          <a:srcRect b="5188"/>
          <a:stretch/>
        </p:blipFill>
        <p:spPr>
          <a:xfrm>
            <a:off x="-978" y="304111"/>
            <a:ext cx="12192000" cy="6499006"/>
          </a:xfrm>
          <a:prstGeom prst="rect">
            <a:avLst/>
          </a:prstGeom>
        </p:spPr>
      </p:pic>
    </p:spTree>
    <p:extLst>
      <p:ext uri="{BB962C8B-B14F-4D97-AF65-F5344CB8AC3E}">
        <p14:creationId xmlns:p14="http://schemas.microsoft.com/office/powerpoint/2010/main" val="284690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decel="100000" fill="hold" nodeType="with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smtClean="0">
                        <a:latin typeface="Product Sans" panose="020B0703030502040203" pitchFamily="34" charset="0"/>
                      </a:rPr>
                      <a:t>6:02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 name="Picture 40"/>
          <p:cNvPicPr>
            <a:picLocks noChangeAspect="1"/>
          </p:cNvPicPr>
          <p:nvPr/>
        </p:nvPicPr>
        <p:blipFill>
          <a:blip r:embed="rId19"/>
          <a:stretch>
            <a:fillRect/>
          </a:stretch>
        </p:blipFill>
        <p:spPr>
          <a:xfrm>
            <a:off x="18072" y="1060201"/>
            <a:ext cx="839530" cy="1556201"/>
          </a:xfrm>
          <a:prstGeom prst="rect">
            <a:avLst/>
          </a:prstGeom>
        </p:spPr>
      </p:pic>
      <p:grpSp>
        <p:nvGrpSpPr>
          <p:cNvPr id="40" name="Group 39"/>
          <p:cNvGrpSpPr/>
          <p:nvPr/>
        </p:nvGrpSpPr>
        <p:grpSpPr>
          <a:xfrm>
            <a:off x="4509530" y="1287937"/>
            <a:ext cx="3172941" cy="4580207"/>
            <a:chOff x="4509530" y="1287937"/>
            <a:chExt cx="3172941" cy="4580207"/>
          </a:xfrm>
        </p:grpSpPr>
        <p:grpSp>
          <p:nvGrpSpPr>
            <p:cNvPr id="37" name="Group 36"/>
            <p:cNvGrpSpPr/>
            <p:nvPr/>
          </p:nvGrpSpPr>
          <p:grpSpPr>
            <a:xfrm>
              <a:off x="4509530" y="1287937"/>
              <a:ext cx="3172941" cy="4580207"/>
              <a:chOff x="4509530" y="1287937"/>
              <a:chExt cx="3172941" cy="4580207"/>
            </a:xfrm>
          </p:grpSpPr>
          <p:grpSp>
            <p:nvGrpSpPr>
              <p:cNvPr id="17" name="Group 16"/>
              <p:cNvGrpSpPr/>
              <p:nvPr/>
            </p:nvGrpSpPr>
            <p:grpSpPr>
              <a:xfrm>
                <a:off x="4509530" y="1287937"/>
                <a:ext cx="3172941" cy="4580207"/>
                <a:chOff x="4509530" y="1287937"/>
                <a:chExt cx="3172941" cy="4580207"/>
              </a:xfrm>
            </p:grpSpPr>
            <p:sp>
              <p:nvSpPr>
                <p:cNvPr id="43" name="Rounded Rectangle 42"/>
                <p:cNvSpPr/>
                <p:nvPr/>
              </p:nvSpPr>
              <p:spPr>
                <a:xfrm>
                  <a:off x="4509530" y="1672046"/>
                  <a:ext cx="3172941" cy="4196098"/>
                </a:xfrm>
                <a:prstGeom prst="roundRect">
                  <a:avLst>
                    <a:gd name="adj" fmla="val 3979"/>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651844" y="2551041"/>
                  <a:ext cx="2622199" cy="345873"/>
                  <a:chOff x="4588461" y="2494386"/>
                  <a:chExt cx="2622199" cy="345873"/>
                </a:xfrm>
              </p:grpSpPr>
              <p:pic>
                <p:nvPicPr>
                  <p:cNvPr id="3074" name="Picture 2" descr="Microsoft Word Logo | The most famous brands and company logos in ..."/>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588461" y="2507934"/>
                    <a:ext cx="566714" cy="3187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Powerpoint - New Powerpoint Icon Png, Transparent Png ..."/>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3409" b="94697" l="814" r="97791">
                                <a14:foregroundMark x1="17791" y1="34848" x2="31395" y2="35859"/>
                                <a14:foregroundMark x1="33256" y1="38510" x2="33488" y2="46717"/>
                                <a14:foregroundMark x1="29651" y1="49621" x2="19186" y2="51136"/>
                              </a14:backgroundRemoval>
                            </a14:imgEffect>
                          </a14:imgLayer>
                        </a14:imgProps>
                      </a:ext>
                      <a:ext uri="{28A0092B-C50C-407E-A947-70E740481C1C}">
                        <a14:useLocalDpi xmlns:a14="http://schemas.microsoft.com/office/drawing/2010/main" val="0"/>
                      </a:ext>
                    </a:extLst>
                  </a:blip>
                  <a:srcRect/>
                  <a:stretch>
                    <a:fillRect/>
                  </a:stretch>
                </p:blipFill>
                <p:spPr bwMode="auto">
                  <a:xfrm>
                    <a:off x="5428575" y="2494386"/>
                    <a:ext cx="375570" cy="3458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6161323" y="2524512"/>
                    <a:ext cx="323533" cy="28562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80715" y="2502350"/>
                    <a:ext cx="329945" cy="329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5688886" y="1287937"/>
                  <a:ext cx="840994" cy="840994"/>
                  <a:chOff x="5825948" y="1385047"/>
                  <a:chExt cx="840994" cy="840994"/>
                </a:xfrm>
              </p:grpSpPr>
              <p:sp>
                <p:nvSpPr>
                  <p:cNvPr id="30" name="Oval 29"/>
                  <p:cNvSpPr/>
                  <p:nvPr/>
                </p:nvSpPr>
                <p:spPr>
                  <a:xfrm>
                    <a:off x="5825948" y="1385047"/>
                    <a:ext cx="840994" cy="840994"/>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Male Avatar Icon Transparent &amp; PNG Clipart Free Download - YW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971749" y="1480301"/>
                    <a:ext cx="532808" cy="5452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p:cNvSpPr txBox="1"/>
                <p:nvPr/>
              </p:nvSpPr>
              <p:spPr>
                <a:xfrm>
                  <a:off x="4722280" y="2205580"/>
                  <a:ext cx="1933212" cy="276999"/>
                </a:xfrm>
                <a:prstGeom prst="rect">
                  <a:avLst/>
                </a:prstGeom>
                <a:noFill/>
              </p:spPr>
              <p:txBody>
                <a:bodyPr wrap="square" rtlCol="0">
                  <a:spAutoFit/>
                </a:bodyPr>
                <a:lstStyle/>
                <a:p>
                  <a:r>
                    <a:rPr lang="en-US" sz="1200" dirty="0" smtClean="0">
                      <a:solidFill>
                        <a:schemeClr val="tx1">
                          <a:lumMod val="65000"/>
                          <a:lumOff val="35000"/>
                        </a:schemeClr>
                      </a:solidFill>
                      <a:latin typeface="Product Sans" panose="020B0703030502040203" pitchFamily="34" charset="0"/>
                    </a:rPr>
                    <a:t>Pinned Apps</a:t>
                  </a:r>
                  <a:endParaRPr lang="en-US" sz="1200" dirty="0">
                    <a:solidFill>
                      <a:schemeClr val="tx1">
                        <a:lumMod val="65000"/>
                        <a:lumOff val="35000"/>
                      </a:schemeClr>
                    </a:solidFill>
                    <a:latin typeface="Product Sans" panose="020B0703030502040203" pitchFamily="34" charset="0"/>
                  </a:endParaRPr>
                </a:p>
              </p:txBody>
            </p:sp>
            <p:sp>
              <p:nvSpPr>
                <p:cNvPr id="57" name="TextBox 56"/>
                <p:cNvSpPr txBox="1"/>
                <p:nvPr/>
              </p:nvSpPr>
              <p:spPr>
                <a:xfrm>
                  <a:off x="4713137" y="2908770"/>
                  <a:ext cx="2702124" cy="253916"/>
                </a:xfrm>
                <a:prstGeom prst="rect">
                  <a:avLst/>
                </a:prstGeom>
                <a:noFill/>
              </p:spPr>
              <p:txBody>
                <a:bodyPr wrap="square" rtlCol="0">
                  <a:spAutoFit/>
                </a:bodyPr>
                <a:lstStyle/>
                <a:p>
                  <a:r>
                    <a:rPr lang="en-US" sz="1050" dirty="0" smtClean="0">
                      <a:solidFill>
                        <a:schemeClr val="tx1">
                          <a:lumMod val="65000"/>
                          <a:lumOff val="35000"/>
                        </a:schemeClr>
                      </a:solidFill>
                      <a:latin typeface="Product Sans" panose="020B0703030502040203" pitchFamily="34" charset="0"/>
                    </a:rPr>
                    <a:t>Word      </a:t>
                  </a:r>
                  <a:r>
                    <a:rPr lang="en-US" sz="1050" dirty="0" err="1" smtClean="0">
                      <a:solidFill>
                        <a:schemeClr val="tx1">
                          <a:lumMod val="65000"/>
                          <a:lumOff val="35000"/>
                        </a:schemeClr>
                      </a:solidFill>
                      <a:latin typeface="Product Sans" panose="020B0703030502040203" pitchFamily="34" charset="0"/>
                    </a:rPr>
                    <a:t>Powerpoint</a:t>
                  </a:r>
                  <a:r>
                    <a:rPr lang="en-US" sz="1050" dirty="0" smtClean="0">
                      <a:solidFill>
                        <a:schemeClr val="tx1">
                          <a:lumMod val="65000"/>
                          <a:lumOff val="35000"/>
                        </a:schemeClr>
                      </a:solidFill>
                      <a:latin typeface="Product Sans" panose="020B0703030502040203" pitchFamily="34" charset="0"/>
                    </a:rPr>
                    <a:t>     Explore            </a:t>
                  </a:r>
                  <a:r>
                    <a:rPr lang="en-US" sz="1050" dirty="0">
                      <a:solidFill>
                        <a:schemeClr val="tx1">
                          <a:lumMod val="65000"/>
                          <a:lumOff val="35000"/>
                        </a:schemeClr>
                      </a:solidFill>
                      <a:latin typeface="Product Sans" panose="020B0703030502040203" pitchFamily="34" charset="0"/>
                    </a:rPr>
                    <a:t>M</a:t>
                  </a:r>
                  <a:r>
                    <a:rPr lang="en-US" sz="1050" dirty="0" smtClean="0">
                      <a:solidFill>
                        <a:schemeClr val="tx1">
                          <a:lumMod val="65000"/>
                          <a:lumOff val="35000"/>
                        </a:schemeClr>
                      </a:solidFill>
                      <a:latin typeface="Product Sans" panose="020B0703030502040203" pitchFamily="34" charset="0"/>
                    </a:rPr>
                    <a:t>ail</a:t>
                  </a:r>
                  <a:endParaRPr lang="en-US" sz="1050" dirty="0">
                    <a:solidFill>
                      <a:schemeClr val="tx1">
                        <a:lumMod val="65000"/>
                        <a:lumOff val="35000"/>
                      </a:schemeClr>
                    </a:solidFill>
                    <a:latin typeface="Product Sans" panose="020B0703030502040203" pitchFamily="34" charset="0"/>
                  </a:endParaRPr>
                </a:p>
              </p:txBody>
            </p:sp>
            <p:sp>
              <p:nvSpPr>
                <p:cNvPr id="59" name="TextBox 58"/>
                <p:cNvSpPr txBox="1"/>
                <p:nvPr/>
              </p:nvSpPr>
              <p:spPr>
                <a:xfrm>
                  <a:off x="4722280" y="3998623"/>
                  <a:ext cx="1933212" cy="276999"/>
                </a:xfrm>
                <a:prstGeom prst="rect">
                  <a:avLst/>
                </a:prstGeom>
                <a:noFill/>
              </p:spPr>
              <p:txBody>
                <a:bodyPr wrap="square" rtlCol="0">
                  <a:spAutoFit/>
                </a:bodyPr>
                <a:lstStyle/>
                <a:p>
                  <a:r>
                    <a:rPr lang="en-US" sz="1200" dirty="0" smtClean="0">
                      <a:solidFill>
                        <a:schemeClr val="tx1">
                          <a:lumMod val="65000"/>
                          <a:lumOff val="35000"/>
                        </a:schemeClr>
                      </a:solidFill>
                      <a:latin typeface="Product Sans" panose="020B0703030502040203" pitchFamily="34" charset="0"/>
                    </a:rPr>
                    <a:t>Recently Opened</a:t>
                  </a:r>
                  <a:endParaRPr lang="en-US" sz="1200" dirty="0">
                    <a:solidFill>
                      <a:schemeClr val="tx1">
                        <a:lumMod val="65000"/>
                        <a:lumOff val="35000"/>
                      </a:schemeClr>
                    </a:solidFill>
                    <a:latin typeface="Product Sans" panose="020B0703030502040203" pitchFamily="34" charset="0"/>
                  </a:endParaRPr>
                </a:p>
              </p:txBody>
            </p:sp>
            <p:grpSp>
              <p:nvGrpSpPr>
                <p:cNvPr id="34" name="Group 33"/>
                <p:cNvGrpSpPr/>
                <p:nvPr/>
              </p:nvGrpSpPr>
              <p:grpSpPr>
                <a:xfrm>
                  <a:off x="4624448" y="4433353"/>
                  <a:ext cx="2971098" cy="413497"/>
                  <a:chOff x="4624448" y="4433353"/>
                  <a:chExt cx="2971098" cy="413497"/>
                </a:xfrm>
              </p:grpSpPr>
              <p:pic>
                <p:nvPicPr>
                  <p:cNvPr id="58"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4624448" y="4433353"/>
                    <a:ext cx="621505" cy="41349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5149339" y="4479516"/>
                    <a:ext cx="2446207" cy="276999"/>
                  </a:xfrm>
                  <a:prstGeom prst="rect">
                    <a:avLst/>
                  </a:prstGeom>
                  <a:noFill/>
                </p:spPr>
                <p:txBody>
                  <a:bodyPr wrap="square" rtlCol="0">
                    <a:spAutoFit/>
                  </a:bodyPr>
                  <a:lstStyle/>
                  <a:p>
                    <a:r>
                      <a:rPr lang="en-US" sz="1200" dirty="0" smtClean="0">
                        <a:solidFill>
                          <a:schemeClr val="tx1">
                            <a:lumMod val="65000"/>
                            <a:lumOff val="35000"/>
                          </a:schemeClr>
                        </a:solidFill>
                        <a:latin typeface="Product Sans" panose="020B0703030502040203" pitchFamily="34" charset="0"/>
                      </a:rPr>
                      <a:t>Youtube.com                  </a:t>
                    </a:r>
                    <a:r>
                      <a:rPr lang="en-US" sz="1000" dirty="0" smtClean="0">
                        <a:solidFill>
                          <a:schemeClr val="tx1">
                            <a:lumMod val="65000"/>
                            <a:lumOff val="35000"/>
                          </a:schemeClr>
                        </a:solidFill>
                        <a:latin typeface="Product Sans" panose="020B0703030502040203" pitchFamily="34" charset="0"/>
                      </a:rPr>
                      <a:t> 10min ago</a:t>
                    </a:r>
                    <a:endParaRPr lang="en-US" sz="1200" dirty="0">
                      <a:solidFill>
                        <a:schemeClr val="tx1">
                          <a:lumMod val="65000"/>
                          <a:lumOff val="35000"/>
                        </a:schemeClr>
                      </a:solidFill>
                      <a:latin typeface="Product Sans" panose="020B0703030502040203" pitchFamily="34" charset="0"/>
                    </a:endParaRPr>
                  </a:p>
                </p:txBody>
              </p:sp>
            </p:grpSp>
            <p:pic>
              <p:nvPicPr>
                <p:cNvPr id="62"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773433" y="5088149"/>
                  <a:ext cx="323533" cy="28562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154175" y="5090372"/>
                  <a:ext cx="2446207" cy="276999"/>
                </a:xfrm>
                <a:prstGeom prst="rect">
                  <a:avLst/>
                </a:prstGeom>
                <a:noFill/>
              </p:spPr>
              <p:txBody>
                <a:bodyPr wrap="square" rtlCol="0">
                  <a:spAutoFit/>
                </a:bodyPr>
                <a:lstStyle/>
                <a:p>
                  <a:r>
                    <a:rPr lang="en-US" sz="1200" dirty="0">
                      <a:solidFill>
                        <a:schemeClr val="tx1">
                          <a:lumMod val="65000"/>
                          <a:lumOff val="35000"/>
                        </a:schemeClr>
                      </a:solidFill>
                      <a:latin typeface="Product Sans" panose="020B0703030502040203" pitchFamily="34" charset="0"/>
                    </a:rPr>
                    <a:t>Backup Files                    </a:t>
                  </a:r>
                  <a:r>
                    <a:rPr lang="en-US" sz="1000" dirty="0">
                      <a:solidFill>
                        <a:schemeClr val="tx1">
                          <a:lumMod val="65000"/>
                          <a:lumOff val="35000"/>
                        </a:schemeClr>
                      </a:solidFill>
                      <a:latin typeface="Product Sans" panose="020B0703030502040203" pitchFamily="34" charset="0"/>
                    </a:rPr>
                    <a:t> 2hrs </a:t>
                  </a:r>
                  <a:r>
                    <a:rPr lang="en-US" sz="1000" dirty="0" smtClean="0">
                      <a:solidFill>
                        <a:schemeClr val="tx1">
                          <a:lumMod val="65000"/>
                          <a:lumOff val="35000"/>
                        </a:schemeClr>
                      </a:solidFill>
                      <a:latin typeface="Product Sans" panose="020B0703030502040203" pitchFamily="34" charset="0"/>
                    </a:rPr>
                    <a:t>ago</a:t>
                  </a:r>
                  <a:endParaRPr lang="en-US" sz="1200" dirty="0">
                    <a:solidFill>
                      <a:schemeClr val="tx1">
                        <a:lumMod val="65000"/>
                        <a:lumOff val="35000"/>
                      </a:schemeClr>
                    </a:solidFill>
                    <a:latin typeface="Product Sans" panose="020B0703030502040203" pitchFamily="34" charset="0"/>
                  </a:endParaRPr>
                </a:p>
              </p:txBody>
            </p:sp>
          </p:grpSp>
          <p:pic>
            <p:nvPicPr>
              <p:cNvPr id="20" name="Picture 2" descr="Microsoft Teams logo"/>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509530" y="3132582"/>
                <a:ext cx="982428" cy="69658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5">
                <a:extLst>
                  <a:ext uri="{BEBA8EAE-BF5A-486C-A8C5-ECC9F3942E4B}">
                    <a14:imgProps xmlns:a14="http://schemas.microsoft.com/office/drawing/2010/main">
                      <a14:imgLayer r:embed="rId26">
                        <a14:imgEffect>
                          <a14:backgroundRemoval t="0" b="100000" l="0" r="100000"/>
                        </a14:imgEffect>
                      </a14:imgLayer>
                    </a14:imgProps>
                  </a:ext>
                </a:extLst>
              </a:blip>
              <a:stretch>
                <a:fillRect/>
              </a:stretch>
            </p:blipFill>
            <p:spPr>
              <a:xfrm>
                <a:off x="5470647" y="3266420"/>
                <a:ext cx="396882" cy="396882"/>
              </a:xfrm>
              <a:prstGeom prst="rect">
                <a:avLst/>
              </a:prstGeom>
            </p:spPr>
          </p:pic>
          <p:pic>
            <p:nvPicPr>
              <p:cNvPr id="35" name="Picture 6" descr="The new Fluent design Mail Icon is here! - Microsoft Tech ..."/>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199015" y="3299370"/>
                <a:ext cx="363010" cy="3630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Welcome to To Do"/>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891926" y="3333921"/>
                <a:ext cx="404240" cy="32938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4744938" y="3660521"/>
                <a:ext cx="2702124" cy="253916"/>
              </a:xfrm>
              <a:prstGeom prst="rect">
                <a:avLst/>
              </a:prstGeom>
              <a:noFill/>
            </p:spPr>
            <p:txBody>
              <a:bodyPr wrap="square" rtlCol="0">
                <a:spAutoFit/>
              </a:bodyPr>
              <a:lstStyle/>
              <a:p>
                <a:r>
                  <a:rPr lang="en-US" sz="1050" dirty="0" smtClean="0">
                    <a:solidFill>
                      <a:schemeClr val="tx1">
                        <a:lumMod val="65000"/>
                        <a:lumOff val="35000"/>
                      </a:schemeClr>
                    </a:solidFill>
                    <a:latin typeface="Product Sans" panose="020B0703030502040203" pitchFamily="34" charset="0"/>
                  </a:rPr>
                  <a:t>Team        Weather      Calendar        To do </a:t>
                </a:r>
                <a:endParaRPr lang="en-US" sz="1050" dirty="0">
                  <a:solidFill>
                    <a:schemeClr val="tx1">
                      <a:lumMod val="65000"/>
                      <a:lumOff val="35000"/>
                    </a:schemeClr>
                  </a:solidFill>
                  <a:latin typeface="Product Sans" panose="020B0703030502040203" pitchFamily="34" charset="0"/>
                </a:endParaRPr>
              </a:p>
            </p:txBody>
          </p:sp>
        </p:grpSp>
        <p:sp>
          <p:nvSpPr>
            <p:cNvPr id="39" name="Rounded Rectangle 38"/>
            <p:cNvSpPr/>
            <p:nvPr/>
          </p:nvSpPr>
          <p:spPr>
            <a:xfrm>
              <a:off x="4773433" y="5480582"/>
              <a:ext cx="2598307" cy="320887"/>
            </a:xfrm>
            <a:prstGeom prst="roundRect">
              <a:avLst>
                <a:gd name="adj" fmla="val 50000"/>
              </a:avLst>
            </a:prstGeom>
            <a:solidFill>
              <a:srgbClr val="EC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 🔌📱</a:t>
              </a:r>
              <a:endParaRPr lang="en-US" dirty="0">
                <a:solidFill>
                  <a:schemeClr val="tx1">
                    <a:lumMod val="50000"/>
                    <a:lumOff val="50000"/>
                  </a:schemeClr>
                </a:solidFill>
                <a:latin typeface="Harrington" panose="04040505050A02020702" pitchFamily="82" charset="0"/>
              </a:endParaRPr>
            </a:p>
          </p:txBody>
        </p:sp>
      </p:grpSp>
    </p:spTree>
    <p:extLst>
      <p:ext uri="{BB962C8B-B14F-4D97-AF65-F5344CB8AC3E}">
        <p14:creationId xmlns:p14="http://schemas.microsoft.com/office/powerpoint/2010/main" val="304574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0"/>
                                        </p:tgtEl>
                                        <p:attrNameLst>
                                          <p:attrName>ppt_x</p:attrName>
                                        </p:attrNameLst>
                                      </p:cBhvr>
                                      <p:tavLst>
                                        <p:tav tm="0">
                                          <p:val>
                                            <p:strVal val="ppt_x"/>
                                          </p:val>
                                        </p:tav>
                                        <p:tav tm="100000">
                                          <p:val>
                                            <p:strVal val="ppt_x"/>
                                          </p:val>
                                        </p:tav>
                                      </p:tavLst>
                                    </p:anim>
                                    <p:anim calcmode="lin" valueType="num">
                                      <p:cBhvr additive="base">
                                        <p:cTn id="13" dur="500"/>
                                        <p:tgtEl>
                                          <p:spTgt spid="40"/>
                                        </p:tgtEl>
                                        <p:attrNameLst>
                                          <p:attrName>ppt_y</p:attrName>
                                        </p:attrNameLst>
                                      </p:cBhvr>
                                      <p:tavLst>
                                        <p:tav tm="0">
                                          <p:val>
                                            <p:strVal val="ppt_y"/>
                                          </p:val>
                                        </p:tav>
                                        <p:tav tm="100000">
                                          <p:val>
                                            <p:strVal val="1+ppt_h/2"/>
                                          </p:val>
                                        </p:tav>
                                      </p:tavLst>
                                    </p:anim>
                                    <p:set>
                                      <p:cBhvr>
                                        <p:cTn id="14"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a:latin typeface="Product Sans" panose="020B0703030502040203" pitchFamily="34" charset="0"/>
                      </a:rPr>
                      <a:t>6</a:t>
                    </a:r>
                    <a:r>
                      <a:rPr lang="en-US" sz="1200" dirty="0" smtClean="0">
                        <a:latin typeface="Product Sans" panose="020B0703030502040203" pitchFamily="34" charset="0"/>
                      </a:rPr>
                      <a:t>:03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 name="Picture 40"/>
          <p:cNvPicPr>
            <a:picLocks noChangeAspect="1"/>
          </p:cNvPicPr>
          <p:nvPr/>
        </p:nvPicPr>
        <p:blipFill>
          <a:blip r:embed="rId19"/>
          <a:stretch>
            <a:fillRect/>
          </a:stretch>
        </p:blipFill>
        <p:spPr>
          <a:xfrm>
            <a:off x="18072" y="1060201"/>
            <a:ext cx="839530" cy="1556201"/>
          </a:xfrm>
          <a:prstGeom prst="rect">
            <a:avLst/>
          </a:prstGeom>
        </p:spPr>
      </p:pic>
      <p:grpSp>
        <p:nvGrpSpPr>
          <p:cNvPr id="61" name="Group 60"/>
          <p:cNvGrpSpPr/>
          <p:nvPr/>
        </p:nvGrpSpPr>
        <p:grpSpPr>
          <a:xfrm>
            <a:off x="1706880" y="752314"/>
            <a:ext cx="8808720" cy="5038886"/>
            <a:chOff x="0" y="58119"/>
            <a:chExt cx="11887200" cy="6799881"/>
          </a:xfrm>
          <a:effectLst>
            <a:outerShdw blurRad="63500" sx="102000" sy="102000" algn="ctr" rotWithShape="0">
              <a:prstClr val="black">
                <a:alpha val="17000"/>
              </a:prstClr>
            </a:outerShdw>
          </a:effectLst>
        </p:grpSpPr>
        <p:pic>
          <p:nvPicPr>
            <p:cNvPr id="64" name="Picture 2" descr="15 best Android emulators for PC and Mac of 2020 - Android Authority"/>
            <p:cNvPicPr>
              <a:picLocks noChangeAspect="1" noChangeArrowheads="1"/>
            </p:cNvPicPr>
            <p:nvPr/>
          </p:nvPicPr>
          <p:blipFill rotWithShape="1">
            <a:blip r:embed="rId20">
              <a:extLst>
                <a:ext uri="{28A0092B-C50C-407E-A947-70E740481C1C}">
                  <a14:useLocalDpi xmlns:a14="http://schemas.microsoft.com/office/drawing/2010/main" val="0"/>
                </a:ext>
              </a:extLst>
            </a:blip>
            <a:srcRect t="406"/>
            <a:stretch/>
          </p:blipFill>
          <p:spPr bwMode="auto">
            <a:xfrm>
              <a:off x="0" y="58119"/>
              <a:ext cx="11887200" cy="6799881"/>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0" y="58119"/>
              <a:ext cx="1634836" cy="249382"/>
            </a:xfrm>
            <a:prstGeom prst="rect">
              <a:avLst/>
            </a:prstGeom>
            <a:solidFill>
              <a:srgbClr val="13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362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1"/>
                                        </p:tgtEl>
                                        <p:attrNameLst>
                                          <p:attrName>ppt_x</p:attrName>
                                        </p:attrNameLst>
                                      </p:cBhvr>
                                      <p:tavLst>
                                        <p:tav tm="0">
                                          <p:val>
                                            <p:strVal val="ppt_x"/>
                                          </p:val>
                                        </p:tav>
                                        <p:tav tm="100000">
                                          <p:val>
                                            <p:strVal val="ppt_x"/>
                                          </p:val>
                                        </p:tav>
                                      </p:tavLst>
                                    </p:anim>
                                    <p:anim calcmode="lin" valueType="num">
                                      <p:cBhvr additive="base">
                                        <p:cTn id="13" dur="500"/>
                                        <p:tgtEl>
                                          <p:spTgt spid="61"/>
                                        </p:tgtEl>
                                        <p:attrNameLst>
                                          <p:attrName>ppt_y</p:attrName>
                                        </p:attrNameLst>
                                      </p:cBhvr>
                                      <p:tavLst>
                                        <p:tav tm="0">
                                          <p:val>
                                            <p:strVal val="ppt_y"/>
                                          </p:val>
                                        </p:tav>
                                        <p:tav tm="100000">
                                          <p:val>
                                            <p:strVal val="1+ppt_h/2"/>
                                          </p:val>
                                        </p:tav>
                                      </p:tavLst>
                                    </p:anim>
                                    <p:set>
                                      <p:cBhvr>
                                        <p:cTn id="14"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Wallpapers - Windows He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5" y="-760910"/>
            <a:ext cx="13186610" cy="805325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File:Microsoft Office logo (2019–present).svg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File:Microsoft Store.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980328" y="5960516"/>
            <a:ext cx="4077212" cy="457200"/>
            <a:chOff x="3980328" y="5960516"/>
            <a:chExt cx="4077212" cy="457200"/>
          </a:xfrm>
        </p:grpSpPr>
        <p:grpSp>
          <p:nvGrpSpPr>
            <p:cNvPr id="10" name="Group 9"/>
            <p:cNvGrpSpPr/>
            <p:nvPr/>
          </p:nvGrpSpPr>
          <p:grpSpPr>
            <a:xfrm>
              <a:off x="3980328" y="5983803"/>
              <a:ext cx="4077211" cy="413497"/>
              <a:chOff x="3076701" y="5795061"/>
              <a:chExt cx="5938153" cy="602224"/>
            </a:xfrm>
          </p:grpSpPr>
          <p:sp>
            <p:nvSpPr>
              <p:cNvPr id="3" name="Round Same Side Corner Rectangle 2"/>
              <p:cNvSpPr/>
              <p:nvPr/>
            </p:nvSpPr>
            <p:spPr>
              <a:xfrm>
                <a:off x="5697415" y="5826034"/>
                <a:ext cx="731520" cy="571251"/>
              </a:xfrm>
              <a:prstGeom prst="round2SameRect">
                <a:avLst>
                  <a:gd name="adj1" fmla="val 0"/>
                  <a:gd name="adj2" fmla="val 50000"/>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76701" y="5795061"/>
                <a:ext cx="5938153" cy="602224"/>
                <a:chOff x="3076701" y="5795061"/>
                <a:chExt cx="5938153" cy="602224"/>
              </a:xfrm>
            </p:grpSpPr>
            <p:sp>
              <p:nvSpPr>
                <p:cNvPr id="2" name="Rounded Rectangle 1"/>
                <p:cNvSpPr/>
                <p:nvPr/>
              </p:nvSpPr>
              <p:spPr>
                <a:xfrm>
                  <a:off x="3076701" y="5826030"/>
                  <a:ext cx="5938153" cy="571249"/>
                </a:xfrm>
                <a:prstGeom prst="roundRect">
                  <a:avLst>
                    <a:gd name="adj" fmla="val 38501"/>
                  </a:avLst>
                </a:prstGeom>
                <a:solidFill>
                  <a:srgbClr val="F5F7F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550" y="5826010"/>
                  <a:ext cx="571251" cy="571249"/>
                </a:xfrm>
                <a:prstGeom prst="rect">
                  <a:avLst/>
                </a:prstGeom>
              </p:spPr>
            </p:pic>
            <p:pic>
              <p:nvPicPr>
                <p:cNvPr id="3076"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838730" y="5903668"/>
                  <a:ext cx="471201" cy="415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 b="98917" l="10000" r="90000"/>
                          </a14:imgEffect>
                        </a14:imgLayer>
                      </a14:imgProps>
                    </a:ext>
                  </a:extLst>
                </a:blip>
                <a:stretch>
                  <a:fillRect/>
                </a:stretch>
              </p:blipFill>
              <p:spPr>
                <a:xfrm>
                  <a:off x="4093883" y="5883790"/>
                  <a:ext cx="470541" cy="470541"/>
                </a:xfrm>
                <a:prstGeom prst="rect">
                  <a:avLst/>
                </a:prstGeom>
              </p:spPr>
            </p:pic>
            <p:pic>
              <p:nvPicPr>
                <p:cNvPr id="3080"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6488759" y="5795061"/>
                  <a:ext cx="905176" cy="602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7614525" y="5845084"/>
                  <a:ext cx="464899" cy="464899"/>
                </a:xfrm>
                <a:prstGeom prst="rect">
                  <a:avLst/>
                </a:prstGeom>
              </p:spPr>
            </p:pic>
          </p:grpSp>
        </p:grpSp>
        <p:pic>
          <p:nvPicPr>
            <p:cNvPr id="11"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31892" y="6037848"/>
              <a:ext cx="329945" cy="329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Outlook.com (MSN Hotmail, Windows Live Hotmail) Logo in ..."/>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1740" y="5960516"/>
              <a:ext cx="6858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0" y="-13447"/>
            <a:ext cx="12192000" cy="326185"/>
            <a:chOff x="0" y="-13447"/>
            <a:chExt cx="12192000" cy="326185"/>
          </a:xfrm>
        </p:grpSpPr>
        <p:grpSp>
          <p:nvGrpSpPr>
            <p:cNvPr id="25" name="Group 24"/>
            <p:cNvGrpSpPr/>
            <p:nvPr/>
          </p:nvGrpSpPr>
          <p:grpSpPr>
            <a:xfrm>
              <a:off x="0" y="-13447"/>
              <a:ext cx="12192000" cy="326185"/>
              <a:chOff x="0" y="-13447"/>
              <a:chExt cx="12192000" cy="326185"/>
            </a:xfrm>
          </p:grpSpPr>
          <p:grpSp>
            <p:nvGrpSpPr>
              <p:cNvPr id="24" name="Group 23"/>
              <p:cNvGrpSpPr/>
              <p:nvPr/>
            </p:nvGrpSpPr>
            <p:grpSpPr>
              <a:xfrm>
                <a:off x="0" y="-13447"/>
                <a:ext cx="12192000" cy="326185"/>
                <a:chOff x="0" y="-13447"/>
                <a:chExt cx="12192000" cy="326185"/>
              </a:xfrm>
            </p:grpSpPr>
            <p:sp>
              <p:nvSpPr>
                <p:cNvPr id="15" name="Rectangle 14"/>
                <p:cNvSpPr/>
                <p:nvPr/>
              </p:nvSpPr>
              <p:spPr>
                <a:xfrm>
                  <a:off x="0" y="-13447"/>
                  <a:ext cx="12192000" cy="326185"/>
                </a:xfrm>
                <a:prstGeom prst="rect">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5311285" y="5795"/>
                  <a:ext cx="1569430" cy="282349"/>
                  <a:chOff x="6664696" y="5795"/>
                  <a:chExt cx="1569430" cy="282349"/>
                </a:xfrm>
              </p:grpSpPr>
              <p:sp>
                <p:nvSpPr>
                  <p:cNvPr id="16" name="TextBox 15"/>
                  <p:cNvSpPr txBox="1"/>
                  <p:nvPr/>
                </p:nvSpPr>
                <p:spPr>
                  <a:xfrm>
                    <a:off x="7462794" y="11145"/>
                    <a:ext cx="771332" cy="276999"/>
                  </a:xfrm>
                  <a:prstGeom prst="rect">
                    <a:avLst/>
                  </a:prstGeom>
                  <a:noFill/>
                </p:spPr>
                <p:txBody>
                  <a:bodyPr wrap="square" rtlCol="0">
                    <a:spAutoFit/>
                  </a:bodyPr>
                  <a:lstStyle/>
                  <a:p>
                    <a:r>
                      <a:rPr lang="en-US" sz="1200" dirty="0">
                        <a:latin typeface="Product Sans" panose="020B0703030502040203" pitchFamily="34" charset="0"/>
                      </a:rPr>
                      <a:t>6</a:t>
                    </a:r>
                    <a:r>
                      <a:rPr lang="en-US" sz="1200" dirty="0" smtClean="0">
                        <a:latin typeface="Product Sans" panose="020B0703030502040203" pitchFamily="34" charset="0"/>
                      </a:rPr>
                      <a:t>:03 </a:t>
                    </a:r>
                    <a:r>
                      <a:rPr lang="en-US" sz="800" dirty="0" smtClean="0">
                        <a:latin typeface="Product Sans" panose="020B0703030502040203" pitchFamily="34" charset="0"/>
                      </a:rPr>
                      <a:t>pm</a:t>
                    </a:r>
                    <a:endParaRPr lang="en-US" sz="1200" dirty="0">
                      <a:latin typeface="Product Sans" panose="020B0703030502040203" pitchFamily="34" charset="0"/>
                    </a:endParaRPr>
                  </a:p>
                </p:txBody>
              </p:sp>
              <p:sp>
                <p:nvSpPr>
                  <p:cNvPr id="21" name="TextBox 20"/>
                  <p:cNvSpPr txBox="1"/>
                  <p:nvPr/>
                </p:nvSpPr>
                <p:spPr>
                  <a:xfrm>
                    <a:off x="6664696" y="5795"/>
                    <a:ext cx="1083370" cy="276999"/>
                  </a:xfrm>
                  <a:prstGeom prst="rect">
                    <a:avLst/>
                  </a:prstGeom>
                  <a:noFill/>
                </p:spPr>
                <p:txBody>
                  <a:bodyPr wrap="square" rtlCol="0">
                    <a:spAutoFit/>
                  </a:bodyPr>
                  <a:lstStyle/>
                  <a:p>
                    <a:r>
                      <a:rPr lang="en-US" sz="1200" dirty="0">
                        <a:latin typeface="Product Sans" panose="020B0703030502040203" pitchFamily="34" charset="0"/>
                      </a:rPr>
                      <a:t>7</a:t>
                    </a:r>
                    <a:r>
                      <a:rPr lang="en-US" sz="1200" dirty="0" smtClean="0">
                        <a:latin typeface="Product Sans" panose="020B0703030502040203" pitchFamily="34" charset="0"/>
                      </a:rPr>
                      <a:t>/6/2020</a:t>
                    </a:r>
                    <a:endParaRPr lang="en-US" sz="1200" dirty="0">
                      <a:latin typeface="Product Sans" panose="020B0703030502040203" pitchFamily="34" charset="0"/>
                    </a:endParaRPr>
                  </a:p>
                </p:txBody>
              </p:sp>
            </p:grpSp>
          </p:grpSp>
          <p:pic>
            <p:nvPicPr>
              <p:cNvPr id="3078" name="Picture 6" descr="Wifi | Free Icon"/>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9744" b="91534" l="9744" r="94409">
                            <a14:foregroundMark x1="36102" y1="52556" x2="44409" y2="47923"/>
                            <a14:foregroundMark x1="55431" y1="68211" x2="55431" y2="68211"/>
                          </a14:backgroundRemoval>
                        </a14:imgEffect>
                      </a14:imgLayer>
                    </a14:imgProps>
                  </a:ext>
                  <a:ext uri="{28A0092B-C50C-407E-A947-70E740481C1C}">
                    <a14:useLocalDpi xmlns:a14="http://schemas.microsoft.com/office/drawing/2010/main" val="0"/>
                  </a:ext>
                </a:extLst>
              </a:blip>
              <a:srcRect/>
              <a:stretch>
                <a:fillRect/>
              </a:stretch>
            </p:blipFill>
            <p:spPr bwMode="auto">
              <a:xfrm>
                <a:off x="460374" y="-2625"/>
                <a:ext cx="304801" cy="3048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obile Full Battery Icon | Windows 8 Iconset | Icons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1866" y="8113"/>
                <a:ext cx="304625" cy="304625"/>
              </a:xfrm>
              <a:prstGeom prst="rect">
                <a:avLst/>
              </a:prstGeom>
              <a:noFill/>
              <a:extLst>
                <a:ext uri="{909E8E84-426E-40DD-AFC4-6F175D3DCCD1}">
                  <a14:hiddenFill xmlns:a14="http://schemas.microsoft.com/office/drawing/2010/main">
                    <a:solidFill>
                      <a:srgbClr val="FFFFFF"/>
                    </a:solidFill>
                  </a14:hiddenFill>
                </a:ext>
              </a:extLst>
            </p:spPr>
          </p:pic>
        </p:grpSp>
        <p:pic>
          <p:nvPicPr>
            <p:cNvPr id="3084" name="Picture 12" descr="Message Icon Svg Png Icon Free Download (#302106) - OnlineWebFonts.CO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436683" y="45108"/>
              <a:ext cx="231775" cy="20907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sk View Icon of Line style - Available in SVG, PNG, EPS, AI ..."/>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H="1">
              <a:off x="11089197" y="35468"/>
              <a:ext cx="228350" cy="228350"/>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AutoShape 4" descr="Search Icon - Free Download, PNG and Vecto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AutoShape 6" descr="Search Icon - Free Download, PNG and Vector"/>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 name="Picture 40"/>
          <p:cNvPicPr>
            <a:picLocks noChangeAspect="1"/>
          </p:cNvPicPr>
          <p:nvPr/>
        </p:nvPicPr>
        <p:blipFill>
          <a:blip r:embed="rId19"/>
          <a:stretch>
            <a:fillRect/>
          </a:stretch>
        </p:blipFill>
        <p:spPr>
          <a:xfrm>
            <a:off x="18072" y="1060201"/>
            <a:ext cx="839530" cy="1556201"/>
          </a:xfrm>
          <a:prstGeom prst="rect">
            <a:avLst/>
          </a:prstGeom>
        </p:spPr>
      </p:pic>
      <p:grpSp>
        <p:nvGrpSpPr>
          <p:cNvPr id="40" name="Group 39"/>
          <p:cNvGrpSpPr/>
          <p:nvPr/>
        </p:nvGrpSpPr>
        <p:grpSpPr>
          <a:xfrm>
            <a:off x="4509530" y="1287937"/>
            <a:ext cx="3172941" cy="4580207"/>
            <a:chOff x="4509530" y="1287937"/>
            <a:chExt cx="3172941" cy="4580207"/>
          </a:xfrm>
        </p:grpSpPr>
        <p:grpSp>
          <p:nvGrpSpPr>
            <p:cNvPr id="37" name="Group 36"/>
            <p:cNvGrpSpPr/>
            <p:nvPr/>
          </p:nvGrpSpPr>
          <p:grpSpPr>
            <a:xfrm>
              <a:off x="4509530" y="1287937"/>
              <a:ext cx="3172941" cy="4580207"/>
              <a:chOff x="4509530" y="1287937"/>
              <a:chExt cx="3172941" cy="4580207"/>
            </a:xfrm>
          </p:grpSpPr>
          <p:grpSp>
            <p:nvGrpSpPr>
              <p:cNvPr id="17" name="Group 16"/>
              <p:cNvGrpSpPr/>
              <p:nvPr/>
            </p:nvGrpSpPr>
            <p:grpSpPr>
              <a:xfrm>
                <a:off x="4509530" y="1287937"/>
                <a:ext cx="3172941" cy="4580207"/>
                <a:chOff x="4509530" y="1287937"/>
                <a:chExt cx="3172941" cy="4580207"/>
              </a:xfrm>
            </p:grpSpPr>
            <p:sp>
              <p:nvSpPr>
                <p:cNvPr id="43" name="Rounded Rectangle 42"/>
                <p:cNvSpPr/>
                <p:nvPr/>
              </p:nvSpPr>
              <p:spPr>
                <a:xfrm>
                  <a:off x="4509530" y="1672046"/>
                  <a:ext cx="3172941" cy="4196098"/>
                </a:xfrm>
                <a:prstGeom prst="roundRect">
                  <a:avLst>
                    <a:gd name="adj" fmla="val 3979"/>
                  </a:avLst>
                </a:prstGeom>
                <a:solidFill>
                  <a:srgbClr val="F7F7F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651844" y="2551041"/>
                  <a:ext cx="2622199" cy="345873"/>
                  <a:chOff x="4588461" y="2494386"/>
                  <a:chExt cx="2622199" cy="345873"/>
                </a:xfrm>
              </p:grpSpPr>
              <p:pic>
                <p:nvPicPr>
                  <p:cNvPr id="3074" name="Picture 2" descr="Microsoft Word Logo | The most famous brands and company logos in ..."/>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588461" y="2507934"/>
                    <a:ext cx="566714" cy="3187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Powerpoint - New Powerpoint Icon Png, Transparent Png ..."/>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3409" b="94697" l="814" r="97791">
                                <a14:foregroundMark x1="17791" y1="34848" x2="31395" y2="35859"/>
                                <a14:foregroundMark x1="33256" y1="38510" x2="33488" y2="46717"/>
                                <a14:foregroundMark x1="29651" y1="49621" x2="19186" y2="51136"/>
                              </a14:backgroundRemoval>
                            </a14:imgEffect>
                          </a14:imgLayer>
                        </a14:imgProps>
                      </a:ext>
                      <a:ext uri="{28A0092B-C50C-407E-A947-70E740481C1C}">
                        <a14:useLocalDpi xmlns:a14="http://schemas.microsoft.com/office/drawing/2010/main" val="0"/>
                      </a:ext>
                    </a:extLst>
                  </a:blip>
                  <a:srcRect/>
                  <a:stretch>
                    <a:fillRect/>
                  </a:stretch>
                </p:blipFill>
                <p:spPr bwMode="auto">
                  <a:xfrm>
                    <a:off x="5428575" y="2494386"/>
                    <a:ext cx="375570" cy="3458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6161323" y="2524512"/>
                    <a:ext cx="323533" cy="28562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The new Fluent design Mail Icon is here! - Microsoft Tech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80715" y="2502350"/>
                    <a:ext cx="329945" cy="3299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5688886" y="1287937"/>
                  <a:ext cx="840994" cy="840994"/>
                  <a:chOff x="5825948" y="1385047"/>
                  <a:chExt cx="840994" cy="840994"/>
                </a:xfrm>
              </p:grpSpPr>
              <p:sp>
                <p:nvSpPr>
                  <p:cNvPr id="30" name="Oval 29"/>
                  <p:cNvSpPr/>
                  <p:nvPr/>
                </p:nvSpPr>
                <p:spPr>
                  <a:xfrm>
                    <a:off x="5825948" y="1385047"/>
                    <a:ext cx="840994" cy="840994"/>
                  </a:xfrm>
                  <a:prstGeom prst="ellips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Male Avatar Icon Transparent &amp; PNG Clipart Free Download - YW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971749" y="1480301"/>
                    <a:ext cx="532808" cy="5452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p:cNvSpPr txBox="1"/>
                <p:nvPr/>
              </p:nvSpPr>
              <p:spPr>
                <a:xfrm>
                  <a:off x="4722280" y="2205580"/>
                  <a:ext cx="1933212" cy="276999"/>
                </a:xfrm>
                <a:prstGeom prst="rect">
                  <a:avLst/>
                </a:prstGeom>
                <a:noFill/>
              </p:spPr>
              <p:txBody>
                <a:bodyPr wrap="square" rtlCol="0">
                  <a:spAutoFit/>
                </a:bodyPr>
                <a:lstStyle/>
                <a:p>
                  <a:r>
                    <a:rPr lang="en-US" sz="1200" dirty="0" smtClean="0">
                      <a:solidFill>
                        <a:schemeClr val="tx1">
                          <a:lumMod val="65000"/>
                          <a:lumOff val="35000"/>
                        </a:schemeClr>
                      </a:solidFill>
                      <a:latin typeface="Product Sans" panose="020B0703030502040203" pitchFamily="34" charset="0"/>
                    </a:rPr>
                    <a:t>Pinned Apps</a:t>
                  </a:r>
                  <a:endParaRPr lang="en-US" sz="1200" dirty="0">
                    <a:solidFill>
                      <a:schemeClr val="tx1">
                        <a:lumMod val="65000"/>
                        <a:lumOff val="35000"/>
                      </a:schemeClr>
                    </a:solidFill>
                    <a:latin typeface="Product Sans" panose="020B0703030502040203" pitchFamily="34" charset="0"/>
                  </a:endParaRPr>
                </a:p>
              </p:txBody>
            </p:sp>
            <p:sp>
              <p:nvSpPr>
                <p:cNvPr id="57" name="TextBox 56"/>
                <p:cNvSpPr txBox="1"/>
                <p:nvPr/>
              </p:nvSpPr>
              <p:spPr>
                <a:xfrm>
                  <a:off x="4713137" y="2908770"/>
                  <a:ext cx="2702124" cy="253916"/>
                </a:xfrm>
                <a:prstGeom prst="rect">
                  <a:avLst/>
                </a:prstGeom>
                <a:noFill/>
              </p:spPr>
              <p:txBody>
                <a:bodyPr wrap="square" rtlCol="0">
                  <a:spAutoFit/>
                </a:bodyPr>
                <a:lstStyle/>
                <a:p>
                  <a:r>
                    <a:rPr lang="en-US" sz="1050" dirty="0" smtClean="0">
                      <a:solidFill>
                        <a:schemeClr val="tx1">
                          <a:lumMod val="65000"/>
                          <a:lumOff val="35000"/>
                        </a:schemeClr>
                      </a:solidFill>
                      <a:latin typeface="Product Sans" panose="020B0703030502040203" pitchFamily="34" charset="0"/>
                    </a:rPr>
                    <a:t>Word      </a:t>
                  </a:r>
                  <a:r>
                    <a:rPr lang="en-US" sz="1050" dirty="0" err="1" smtClean="0">
                      <a:solidFill>
                        <a:schemeClr val="tx1">
                          <a:lumMod val="65000"/>
                          <a:lumOff val="35000"/>
                        </a:schemeClr>
                      </a:solidFill>
                      <a:latin typeface="Product Sans" panose="020B0703030502040203" pitchFamily="34" charset="0"/>
                    </a:rPr>
                    <a:t>Powerpoint</a:t>
                  </a:r>
                  <a:r>
                    <a:rPr lang="en-US" sz="1050" dirty="0" smtClean="0">
                      <a:solidFill>
                        <a:schemeClr val="tx1">
                          <a:lumMod val="65000"/>
                          <a:lumOff val="35000"/>
                        </a:schemeClr>
                      </a:solidFill>
                      <a:latin typeface="Product Sans" panose="020B0703030502040203" pitchFamily="34" charset="0"/>
                    </a:rPr>
                    <a:t>     Explore            </a:t>
                  </a:r>
                  <a:r>
                    <a:rPr lang="en-US" sz="1050" dirty="0">
                      <a:solidFill>
                        <a:schemeClr val="tx1">
                          <a:lumMod val="65000"/>
                          <a:lumOff val="35000"/>
                        </a:schemeClr>
                      </a:solidFill>
                      <a:latin typeface="Product Sans" panose="020B0703030502040203" pitchFamily="34" charset="0"/>
                    </a:rPr>
                    <a:t>M</a:t>
                  </a:r>
                  <a:r>
                    <a:rPr lang="en-US" sz="1050" dirty="0" smtClean="0">
                      <a:solidFill>
                        <a:schemeClr val="tx1">
                          <a:lumMod val="65000"/>
                          <a:lumOff val="35000"/>
                        </a:schemeClr>
                      </a:solidFill>
                      <a:latin typeface="Product Sans" panose="020B0703030502040203" pitchFamily="34" charset="0"/>
                    </a:rPr>
                    <a:t>ail</a:t>
                  </a:r>
                  <a:endParaRPr lang="en-US" sz="1050" dirty="0">
                    <a:solidFill>
                      <a:schemeClr val="tx1">
                        <a:lumMod val="65000"/>
                        <a:lumOff val="35000"/>
                      </a:schemeClr>
                    </a:solidFill>
                    <a:latin typeface="Product Sans" panose="020B0703030502040203" pitchFamily="34" charset="0"/>
                  </a:endParaRPr>
                </a:p>
              </p:txBody>
            </p:sp>
            <p:sp>
              <p:nvSpPr>
                <p:cNvPr id="59" name="TextBox 58"/>
                <p:cNvSpPr txBox="1"/>
                <p:nvPr/>
              </p:nvSpPr>
              <p:spPr>
                <a:xfrm>
                  <a:off x="4722280" y="3998623"/>
                  <a:ext cx="1933212" cy="276999"/>
                </a:xfrm>
                <a:prstGeom prst="rect">
                  <a:avLst/>
                </a:prstGeom>
                <a:noFill/>
              </p:spPr>
              <p:txBody>
                <a:bodyPr wrap="square" rtlCol="0">
                  <a:spAutoFit/>
                </a:bodyPr>
                <a:lstStyle/>
                <a:p>
                  <a:r>
                    <a:rPr lang="en-US" sz="1200" dirty="0" smtClean="0">
                      <a:solidFill>
                        <a:schemeClr val="tx1">
                          <a:lumMod val="65000"/>
                          <a:lumOff val="35000"/>
                        </a:schemeClr>
                      </a:solidFill>
                      <a:latin typeface="Product Sans" panose="020B0703030502040203" pitchFamily="34" charset="0"/>
                    </a:rPr>
                    <a:t>Recently Opened</a:t>
                  </a:r>
                  <a:endParaRPr lang="en-US" sz="1200" dirty="0">
                    <a:solidFill>
                      <a:schemeClr val="tx1">
                        <a:lumMod val="65000"/>
                        <a:lumOff val="35000"/>
                      </a:schemeClr>
                    </a:solidFill>
                    <a:latin typeface="Product Sans" panose="020B0703030502040203" pitchFamily="34" charset="0"/>
                  </a:endParaRPr>
                </a:p>
              </p:txBody>
            </p:sp>
            <p:grpSp>
              <p:nvGrpSpPr>
                <p:cNvPr id="34" name="Group 33"/>
                <p:cNvGrpSpPr/>
                <p:nvPr/>
              </p:nvGrpSpPr>
              <p:grpSpPr>
                <a:xfrm>
                  <a:off x="4624448" y="4433353"/>
                  <a:ext cx="2971098" cy="413497"/>
                  <a:chOff x="4624448" y="4433353"/>
                  <a:chExt cx="2971098" cy="413497"/>
                </a:xfrm>
              </p:grpSpPr>
              <p:pic>
                <p:nvPicPr>
                  <p:cNvPr id="58" name="Picture 8" descr="is this new logo for edge chromium? - Microsoft Tech Community ..."/>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4888" b="92872" l="9892" r="89973"/>
                            </a14:imgEffect>
                          </a14:imgLayer>
                        </a14:imgProps>
                      </a:ext>
                      <a:ext uri="{28A0092B-C50C-407E-A947-70E740481C1C}">
                        <a14:useLocalDpi xmlns:a14="http://schemas.microsoft.com/office/drawing/2010/main" val="0"/>
                      </a:ext>
                    </a:extLst>
                  </a:blip>
                  <a:srcRect/>
                  <a:stretch>
                    <a:fillRect/>
                  </a:stretch>
                </p:blipFill>
                <p:spPr bwMode="auto">
                  <a:xfrm>
                    <a:off x="4624448" y="4433353"/>
                    <a:ext cx="621505" cy="41349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5149339" y="4479516"/>
                    <a:ext cx="2446207" cy="276999"/>
                  </a:xfrm>
                  <a:prstGeom prst="rect">
                    <a:avLst/>
                  </a:prstGeom>
                  <a:noFill/>
                </p:spPr>
                <p:txBody>
                  <a:bodyPr wrap="square" rtlCol="0">
                    <a:spAutoFit/>
                  </a:bodyPr>
                  <a:lstStyle/>
                  <a:p>
                    <a:r>
                      <a:rPr lang="en-US" sz="1200" dirty="0" smtClean="0">
                        <a:solidFill>
                          <a:schemeClr val="tx1">
                            <a:lumMod val="65000"/>
                            <a:lumOff val="35000"/>
                          </a:schemeClr>
                        </a:solidFill>
                        <a:latin typeface="Product Sans" panose="020B0703030502040203" pitchFamily="34" charset="0"/>
                      </a:rPr>
                      <a:t>Youtube.com                  </a:t>
                    </a:r>
                    <a:r>
                      <a:rPr lang="en-US" sz="1000" dirty="0" smtClean="0">
                        <a:solidFill>
                          <a:schemeClr val="tx1">
                            <a:lumMod val="65000"/>
                            <a:lumOff val="35000"/>
                          </a:schemeClr>
                        </a:solidFill>
                        <a:latin typeface="Product Sans" panose="020B0703030502040203" pitchFamily="34" charset="0"/>
                      </a:rPr>
                      <a:t> 10min ago</a:t>
                    </a:r>
                    <a:endParaRPr lang="en-US" sz="1200" dirty="0">
                      <a:solidFill>
                        <a:schemeClr val="tx1">
                          <a:lumMod val="65000"/>
                          <a:lumOff val="35000"/>
                        </a:schemeClr>
                      </a:solidFill>
                      <a:latin typeface="Product Sans" panose="020B0703030502040203" pitchFamily="34" charset="0"/>
                    </a:endParaRPr>
                  </a:p>
                </p:txBody>
              </p:sp>
            </p:grpSp>
            <p:pic>
              <p:nvPicPr>
                <p:cNvPr id="62" name="Picture 4" descr="Windows 10: Windows Explorer and other applications get new icons"/>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55" b="97788" l="1563" r="97266"/>
                          </a14:imgEffect>
                        </a14:imgLayer>
                      </a14:imgProps>
                    </a:ext>
                    <a:ext uri="{28A0092B-C50C-407E-A947-70E740481C1C}">
                      <a14:useLocalDpi xmlns:a14="http://schemas.microsoft.com/office/drawing/2010/main" val="0"/>
                    </a:ext>
                  </a:extLst>
                </a:blip>
                <a:srcRect/>
                <a:stretch>
                  <a:fillRect/>
                </a:stretch>
              </p:blipFill>
              <p:spPr bwMode="auto">
                <a:xfrm>
                  <a:off x="4773433" y="5088149"/>
                  <a:ext cx="323533" cy="28562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154175" y="5090372"/>
                  <a:ext cx="2446207" cy="276999"/>
                </a:xfrm>
                <a:prstGeom prst="rect">
                  <a:avLst/>
                </a:prstGeom>
                <a:noFill/>
              </p:spPr>
              <p:txBody>
                <a:bodyPr wrap="square" rtlCol="0">
                  <a:spAutoFit/>
                </a:bodyPr>
                <a:lstStyle/>
                <a:p>
                  <a:r>
                    <a:rPr lang="en-US" sz="1200" dirty="0">
                      <a:solidFill>
                        <a:schemeClr val="tx1">
                          <a:lumMod val="65000"/>
                          <a:lumOff val="35000"/>
                        </a:schemeClr>
                      </a:solidFill>
                      <a:latin typeface="Product Sans" panose="020B0703030502040203" pitchFamily="34" charset="0"/>
                    </a:rPr>
                    <a:t>Backup Files                    </a:t>
                  </a:r>
                  <a:r>
                    <a:rPr lang="en-US" sz="1000" dirty="0">
                      <a:solidFill>
                        <a:schemeClr val="tx1">
                          <a:lumMod val="65000"/>
                          <a:lumOff val="35000"/>
                        </a:schemeClr>
                      </a:solidFill>
                      <a:latin typeface="Product Sans" panose="020B0703030502040203" pitchFamily="34" charset="0"/>
                    </a:rPr>
                    <a:t> 2hrs </a:t>
                  </a:r>
                  <a:r>
                    <a:rPr lang="en-US" sz="1000" dirty="0" smtClean="0">
                      <a:solidFill>
                        <a:schemeClr val="tx1">
                          <a:lumMod val="65000"/>
                          <a:lumOff val="35000"/>
                        </a:schemeClr>
                      </a:solidFill>
                      <a:latin typeface="Product Sans" panose="020B0703030502040203" pitchFamily="34" charset="0"/>
                    </a:rPr>
                    <a:t>ago</a:t>
                  </a:r>
                  <a:endParaRPr lang="en-US" sz="1200" dirty="0">
                    <a:solidFill>
                      <a:schemeClr val="tx1">
                        <a:lumMod val="65000"/>
                        <a:lumOff val="35000"/>
                      </a:schemeClr>
                    </a:solidFill>
                    <a:latin typeface="Product Sans" panose="020B0703030502040203" pitchFamily="34" charset="0"/>
                  </a:endParaRPr>
                </a:p>
              </p:txBody>
            </p:sp>
          </p:grpSp>
          <p:pic>
            <p:nvPicPr>
              <p:cNvPr id="20" name="Picture 2" descr="Microsoft Teams logo"/>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509530" y="3132582"/>
                <a:ext cx="982428" cy="69658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5">
                <a:extLst>
                  <a:ext uri="{BEBA8EAE-BF5A-486C-A8C5-ECC9F3942E4B}">
                    <a14:imgProps xmlns:a14="http://schemas.microsoft.com/office/drawing/2010/main">
                      <a14:imgLayer r:embed="rId26">
                        <a14:imgEffect>
                          <a14:backgroundRemoval t="0" b="100000" l="0" r="100000"/>
                        </a14:imgEffect>
                      </a14:imgLayer>
                    </a14:imgProps>
                  </a:ext>
                </a:extLst>
              </a:blip>
              <a:stretch>
                <a:fillRect/>
              </a:stretch>
            </p:blipFill>
            <p:spPr>
              <a:xfrm>
                <a:off x="5470647" y="3266420"/>
                <a:ext cx="396882" cy="396882"/>
              </a:xfrm>
              <a:prstGeom prst="rect">
                <a:avLst/>
              </a:prstGeom>
            </p:spPr>
          </p:pic>
          <p:pic>
            <p:nvPicPr>
              <p:cNvPr id="35" name="Picture 6" descr="The new Fluent design Mail Icon is here! - Microsoft Tech ..."/>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199015" y="3299370"/>
                <a:ext cx="363010" cy="3630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Welcome to To Do"/>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891926" y="3333921"/>
                <a:ext cx="404240" cy="32938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4744938" y="3660521"/>
                <a:ext cx="2702124" cy="253916"/>
              </a:xfrm>
              <a:prstGeom prst="rect">
                <a:avLst/>
              </a:prstGeom>
              <a:noFill/>
            </p:spPr>
            <p:txBody>
              <a:bodyPr wrap="square" rtlCol="0">
                <a:spAutoFit/>
              </a:bodyPr>
              <a:lstStyle/>
              <a:p>
                <a:r>
                  <a:rPr lang="en-US" sz="1050" dirty="0" smtClean="0">
                    <a:solidFill>
                      <a:schemeClr val="tx1">
                        <a:lumMod val="65000"/>
                        <a:lumOff val="35000"/>
                      </a:schemeClr>
                    </a:solidFill>
                    <a:latin typeface="Product Sans" panose="020B0703030502040203" pitchFamily="34" charset="0"/>
                  </a:rPr>
                  <a:t>Team        Weather      Calendar        To do </a:t>
                </a:r>
                <a:endParaRPr lang="en-US" sz="1050" dirty="0">
                  <a:solidFill>
                    <a:schemeClr val="tx1">
                      <a:lumMod val="65000"/>
                      <a:lumOff val="35000"/>
                    </a:schemeClr>
                  </a:solidFill>
                  <a:latin typeface="Product Sans" panose="020B0703030502040203" pitchFamily="34" charset="0"/>
                </a:endParaRPr>
              </a:p>
            </p:txBody>
          </p:sp>
        </p:grpSp>
        <p:sp>
          <p:nvSpPr>
            <p:cNvPr id="39" name="Rounded Rectangle 38"/>
            <p:cNvSpPr/>
            <p:nvPr/>
          </p:nvSpPr>
          <p:spPr>
            <a:xfrm>
              <a:off x="4773433" y="5480582"/>
              <a:ext cx="2598307" cy="320887"/>
            </a:xfrm>
            <a:prstGeom prst="roundRect">
              <a:avLst>
                <a:gd name="adj" fmla="val 50000"/>
              </a:avLst>
            </a:prstGeom>
            <a:solidFill>
              <a:srgbClr val="EC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 🔌📱</a:t>
              </a:r>
              <a:endParaRPr lang="en-US" dirty="0">
                <a:solidFill>
                  <a:schemeClr val="tx1">
                    <a:lumMod val="50000"/>
                    <a:lumOff val="50000"/>
                  </a:schemeClr>
                </a:solidFill>
                <a:latin typeface="Harrington" panose="04040505050A02020702" pitchFamily="82" charset="0"/>
              </a:endParaRPr>
            </a:p>
          </p:txBody>
        </p:sp>
      </p:grpSp>
    </p:spTree>
    <p:extLst>
      <p:ext uri="{BB962C8B-B14F-4D97-AF65-F5344CB8AC3E}">
        <p14:creationId xmlns:p14="http://schemas.microsoft.com/office/powerpoint/2010/main" val="229366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000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0"/>
                                        </p:tgtEl>
                                        <p:attrNameLst>
                                          <p:attrName>ppt_x</p:attrName>
                                        </p:attrNameLst>
                                      </p:cBhvr>
                                      <p:tavLst>
                                        <p:tav tm="0">
                                          <p:val>
                                            <p:strVal val="ppt_x"/>
                                          </p:val>
                                        </p:tav>
                                        <p:tav tm="100000">
                                          <p:val>
                                            <p:strVal val="ppt_x"/>
                                          </p:val>
                                        </p:tav>
                                      </p:tavLst>
                                    </p:anim>
                                    <p:anim calcmode="lin" valueType="num">
                                      <p:cBhvr additive="base">
                                        <p:cTn id="13" dur="500"/>
                                        <p:tgtEl>
                                          <p:spTgt spid="40"/>
                                        </p:tgtEl>
                                        <p:attrNameLst>
                                          <p:attrName>ppt_y</p:attrName>
                                        </p:attrNameLst>
                                      </p:cBhvr>
                                      <p:tavLst>
                                        <p:tav tm="0">
                                          <p:val>
                                            <p:strVal val="ppt_y"/>
                                          </p:val>
                                        </p:tav>
                                        <p:tav tm="100000">
                                          <p:val>
                                            <p:strVal val="1+ppt_h/2"/>
                                          </p:val>
                                        </p:tav>
                                      </p:tavLst>
                                    </p:anim>
                                    <p:set>
                                      <p:cBhvr>
                                        <p:cTn id="14"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15" y="-3804661"/>
            <a:ext cx="16219715" cy="11353800"/>
          </a:xfrm>
          <a:prstGeom prst="rect">
            <a:avLst/>
          </a:prstGeom>
        </p:spPr>
      </p:pic>
      <p:grpSp>
        <p:nvGrpSpPr>
          <p:cNvPr id="17" name="Group 16"/>
          <p:cNvGrpSpPr/>
          <p:nvPr/>
        </p:nvGrpSpPr>
        <p:grpSpPr>
          <a:xfrm>
            <a:off x="5328139" y="2661139"/>
            <a:ext cx="1535723" cy="1535723"/>
            <a:chOff x="3314700" y="495300"/>
            <a:chExt cx="5676900" cy="5676900"/>
          </a:xfrm>
          <a:effectLst>
            <a:outerShdw blurRad="584200" dist="38100" dir="5400000" sx="115000" sy="115000" algn="t" rotWithShape="0">
              <a:schemeClr val="bg1">
                <a:lumMod val="85000"/>
                <a:alpha val="40000"/>
              </a:schemeClr>
            </a:outerShdw>
          </a:effectLst>
        </p:grpSpPr>
        <p:sp>
          <p:nvSpPr>
            <p:cNvPr id="18" name="Oval 17"/>
            <p:cNvSpPr/>
            <p:nvPr/>
          </p:nvSpPr>
          <p:spPr>
            <a:xfrm>
              <a:off x="3314700" y="495300"/>
              <a:ext cx="5676900" cy="567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624" y="1145224"/>
              <a:ext cx="4377052" cy="4377052"/>
            </a:xfrm>
            <a:prstGeom prst="rect">
              <a:avLst/>
            </a:prstGeom>
          </p:spPr>
        </p:pic>
      </p:grpSp>
      <p:sp>
        <p:nvSpPr>
          <p:cNvPr id="3" name="AutoShape 2" descr="Change Drive Icon in Windows 10 | Tutorials"/>
          <p:cNvSpPr>
            <a:spLocks noChangeAspect="1" noChangeArrowheads="1"/>
          </p:cNvSpPr>
          <p:nvPr/>
        </p:nvSpPr>
        <p:spPr bwMode="auto">
          <a:xfrm>
            <a:off x="155574" y="-2330313"/>
            <a:ext cx="2490643" cy="2490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4595714" y="4530435"/>
            <a:ext cx="3249957" cy="584775"/>
          </a:xfrm>
          <a:prstGeom prst="rect">
            <a:avLst/>
          </a:prstGeom>
          <a:noFill/>
        </p:spPr>
        <p:txBody>
          <a:bodyPr wrap="square" rtlCol="0">
            <a:spAutoFit/>
          </a:bodyPr>
          <a:lstStyle/>
          <a:p>
            <a:r>
              <a:rPr lang="en-US" sz="3200" dirty="0" smtClean="0">
                <a:solidFill>
                  <a:schemeClr val="bg1"/>
                </a:solidFill>
                <a:latin typeface="Product Sans" panose="020B0703030502040203" pitchFamily="34" charset="0"/>
              </a:rPr>
              <a:t>Shutting Down</a:t>
            </a:r>
            <a:endParaRPr lang="en-US" sz="3200" dirty="0">
              <a:solidFill>
                <a:schemeClr val="bg1"/>
              </a:solidFill>
              <a:latin typeface="Product Sans" panose="020B0703030502040203" pitchFamily="34" charset="0"/>
            </a:endParaRPr>
          </a:p>
        </p:txBody>
      </p:sp>
    </p:spTree>
    <p:extLst>
      <p:ext uri="{BB962C8B-B14F-4D97-AF65-F5344CB8AC3E}">
        <p14:creationId xmlns:p14="http://schemas.microsoft.com/office/powerpoint/2010/main" val="276440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4000" decel="100000" autoRev="1" fill="hold" nodeType="withEffect">
                                  <p:stCondLst>
                                    <p:cond delay="0"/>
                                  </p:stCondLst>
                                  <p:childTnLst>
                                    <p:animScale>
                                      <p:cBhvr>
                                        <p:cTn id="6" dur="500" fill="hold"/>
                                        <p:tgtEl>
                                          <p:spTgt spid="17"/>
                                        </p:tgtEl>
                                      </p:cBhvr>
                                      <p:by x="110000" y="110000"/>
                                    </p:animScale>
                                  </p:childTnLst>
                                </p:cTn>
                              </p:par>
                              <p:par>
                                <p:cTn id="7" presetID="2" presetClass="entr" presetSubtype="4" decel="100000" fill="hold" grpId="0" nodeType="withEffect">
                                  <p:stCondLst>
                                    <p:cond delay="0"/>
                                  </p:stCondLst>
                                  <p:iterate type="lt">
                                    <p:tmPct val="3000"/>
                                  </p:iterate>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759" y="-4495800"/>
            <a:ext cx="16219715" cy="11353800"/>
          </a:xfrm>
          <a:prstGeom prst="rect">
            <a:avLst/>
          </a:prstGeom>
        </p:spPr>
      </p:pic>
      <p:grpSp>
        <p:nvGrpSpPr>
          <p:cNvPr id="7" name="Group 6"/>
          <p:cNvGrpSpPr/>
          <p:nvPr/>
        </p:nvGrpSpPr>
        <p:grpSpPr>
          <a:xfrm>
            <a:off x="5072063" y="2405063"/>
            <a:ext cx="2047875" cy="2047875"/>
            <a:chOff x="3314700" y="495300"/>
            <a:chExt cx="5676900" cy="5676900"/>
          </a:xfrm>
        </p:grpSpPr>
        <p:sp>
          <p:nvSpPr>
            <p:cNvPr id="6" name="Oval 5"/>
            <p:cNvSpPr/>
            <p:nvPr/>
          </p:nvSpPr>
          <p:spPr>
            <a:xfrm>
              <a:off x="3314700" y="495300"/>
              <a:ext cx="5676900" cy="567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624" y="1145224"/>
              <a:ext cx="4377052" cy="4377052"/>
            </a:xfrm>
            <a:prstGeom prst="rect">
              <a:avLst/>
            </a:prstGeom>
          </p:spPr>
        </p:pic>
      </p:grpSp>
      <p:sp>
        <p:nvSpPr>
          <p:cNvPr id="8" name="TextBox 7"/>
          <p:cNvSpPr txBox="1"/>
          <p:nvPr/>
        </p:nvSpPr>
        <p:spPr>
          <a:xfrm>
            <a:off x="4870344" y="3363331"/>
            <a:ext cx="2444856" cy="523220"/>
          </a:xfrm>
          <a:prstGeom prst="rect">
            <a:avLst/>
          </a:prstGeom>
          <a:noFill/>
        </p:spPr>
        <p:txBody>
          <a:bodyPr wrap="square" rtlCol="0">
            <a:spAutoFit/>
          </a:bodyPr>
          <a:lstStyle/>
          <a:p>
            <a:r>
              <a:rPr lang="en-US" sz="2800" dirty="0" smtClean="0">
                <a:solidFill>
                  <a:schemeClr val="bg1"/>
                </a:solidFill>
                <a:latin typeface="Product Sans" panose="020B0703030502040203" pitchFamily="34" charset="0"/>
              </a:rPr>
              <a:t>WINDOWS 11 </a:t>
            </a:r>
            <a:endParaRPr lang="en-US" sz="2800" dirty="0">
              <a:solidFill>
                <a:schemeClr val="bg1"/>
              </a:solidFill>
              <a:latin typeface="Product Sans" panose="020B0703030502040203" pitchFamily="34" charset="0"/>
            </a:endParaRPr>
          </a:p>
        </p:txBody>
      </p:sp>
      <p:sp>
        <p:nvSpPr>
          <p:cNvPr id="9" name="TextBox 8"/>
          <p:cNvSpPr txBox="1"/>
          <p:nvPr/>
        </p:nvSpPr>
        <p:spPr>
          <a:xfrm>
            <a:off x="4423144" y="4444709"/>
            <a:ext cx="3345713" cy="338554"/>
          </a:xfrm>
          <a:prstGeom prst="rect">
            <a:avLst/>
          </a:prstGeom>
          <a:noFill/>
        </p:spPr>
        <p:txBody>
          <a:bodyPr wrap="square" rtlCol="0">
            <a:spAutoFit/>
          </a:bodyPr>
          <a:lstStyle/>
          <a:p>
            <a:r>
              <a:rPr lang="en-US" sz="1600" dirty="0" smtClean="0">
                <a:solidFill>
                  <a:schemeClr val="bg1"/>
                </a:solidFill>
                <a:latin typeface="Product Sans" panose="020B0703030502040203" pitchFamily="34" charset="0"/>
              </a:rPr>
              <a:t>Select Your Preferred Language:</a:t>
            </a:r>
            <a:endParaRPr lang="en-US" sz="1600" dirty="0">
              <a:solidFill>
                <a:schemeClr val="bg1"/>
              </a:solidFill>
              <a:latin typeface="Product Sans" panose="020B0703030502040203" pitchFamily="34" charset="0"/>
            </a:endParaRPr>
          </a:p>
        </p:txBody>
      </p:sp>
      <p:sp>
        <p:nvSpPr>
          <p:cNvPr id="10" name="Rounded Rectangle 9"/>
          <p:cNvSpPr/>
          <p:nvPr/>
        </p:nvSpPr>
        <p:spPr>
          <a:xfrm>
            <a:off x="3679372" y="4987626"/>
            <a:ext cx="4833257" cy="415352"/>
          </a:xfrm>
          <a:prstGeom prst="roundRect">
            <a:avLst>
              <a:gd name="adj" fmla="val 5000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Product Sans" panose="020B0703030502040203" pitchFamily="34" charset="0"/>
              </a:rPr>
              <a:t>        English (US)</a:t>
            </a:r>
            <a:endParaRPr lang="en-US" sz="1600" dirty="0">
              <a:latin typeface="Product Sans" panose="020B0703030502040203" pitchFamily="34" charset="0"/>
            </a:endParaRPr>
          </a:p>
        </p:txBody>
      </p:sp>
      <p:sp>
        <p:nvSpPr>
          <p:cNvPr id="11" name="Rounded Rectangle 10"/>
          <p:cNvSpPr/>
          <p:nvPr/>
        </p:nvSpPr>
        <p:spPr>
          <a:xfrm>
            <a:off x="7981405" y="4996509"/>
            <a:ext cx="531223" cy="415352"/>
          </a:xfrm>
          <a:prstGeom prst="roundRect">
            <a:avLst>
              <a:gd name="adj" fmla="val 5000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Product Sans" panose="020B0703030502040203" pitchFamily="34" charset="0"/>
              </a:rPr>
              <a:t>▶</a:t>
            </a:r>
            <a:endParaRPr lang="en-US" sz="1600" dirty="0">
              <a:latin typeface="Product Sans" panose="020B0703030502040203" pitchFamily="34" charset="0"/>
            </a:endParaRPr>
          </a:p>
        </p:txBody>
      </p:sp>
    </p:spTree>
    <p:extLst>
      <p:ext uri="{BB962C8B-B14F-4D97-AF65-F5344CB8AC3E}">
        <p14:creationId xmlns:p14="http://schemas.microsoft.com/office/powerpoint/2010/main" val="263439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decel="100000" fill="hold" nodeType="withEffect">
                                  <p:stCondLst>
                                    <p:cond delay="0"/>
                                  </p:stCondLst>
                                  <p:childTnLst>
                                    <p:animMotion origin="layout" path="M 5E-6 -2.22222E-6 L 0.31394 0.225 " pathEditMode="relative" rAng="0" ptsTypes="AA">
                                      <p:cBhvr>
                                        <p:cTn id="6" dur="1000" fill="hold"/>
                                        <p:tgtEl>
                                          <p:spTgt spid="5"/>
                                        </p:tgtEl>
                                        <p:attrNameLst>
                                          <p:attrName>ppt_x</p:attrName>
                                          <p:attrName>ppt_y</p:attrName>
                                        </p:attrNameLst>
                                      </p:cBhvr>
                                      <p:rCtr x="15690" y="11250"/>
                                    </p:animMotion>
                                  </p:childTnLst>
                                </p:cTn>
                              </p:par>
                              <p:par>
                                <p:cTn id="7" presetID="64" presetClass="path" presetSubtype="0" decel="100000" fill="hold" nodeType="withEffect">
                                  <p:stCondLst>
                                    <p:cond delay="0"/>
                                  </p:stCondLst>
                                  <p:childTnLst>
                                    <p:animMotion origin="layout" path="M 0 0 L 0 -0.1875 " pathEditMode="relative" rAng="0" ptsTypes="AA">
                                      <p:cBhvr>
                                        <p:cTn id="8" dur="1000" fill="hold"/>
                                        <p:tgtEl>
                                          <p:spTgt spid="7"/>
                                        </p:tgtEl>
                                        <p:attrNameLst>
                                          <p:attrName>ppt_x</p:attrName>
                                          <p:attrName>ppt_y</p:attrName>
                                        </p:attrNameLst>
                                      </p:cBhvr>
                                      <p:rCtr x="0" y="-9375"/>
                                    </p:animMotion>
                                  </p:childTnLst>
                                </p:cTn>
                              </p:par>
                              <p:par>
                                <p:cTn id="9" presetID="10" presetClass="entr" presetSubtype="0" fill="hold" grpId="0" nodeType="withEffect">
                                  <p:stCondLst>
                                    <p:cond delay="400"/>
                                  </p:stCondLst>
                                  <p:iterate type="lt">
                                    <p:tmPct val="7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18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68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578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759" y="-4495800"/>
            <a:ext cx="16219715" cy="11353800"/>
          </a:xfrm>
          <a:prstGeom prst="rect">
            <a:avLst/>
          </a:prstGeom>
        </p:spPr>
      </p:pic>
      <p:grpSp>
        <p:nvGrpSpPr>
          <p:cNvPr id="7" name="Group 6"/>
          <p:cNvGrpSpPr/>
          <p:nvPr/>
        </p:nvGrpSpPr>
        <p:grpSpPr>
          <a:xfrm>
            <a:off x="5072063" y="1124903"/>
            <a:ext cx="2047875" cy="2047875"/>
            <a:chOff x="3314700" y="495300"/>
            <a:chExt cx="5676900" cy="5676900"/>
          </a:xfrm>
        </p:grpSpPr>
        <p:sp>
          <p:nvSpPr>
            <p:cNvPr id="6" name="Oval 5"/>
            <p:cNvSpPr/>
            <p:nvPr/>
          </p:nvSpPr>
          <p:spPr>
            <a:xfrm>
              <a:off x="3314700" y="495300"/>
              <a:ext cx="5676900" cy="567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624" y="1145224"/>
              <a:ext cx="4377052" cy="4377052"/>
            </a:xfrm>
            <a:prstGeom prst="rect">
              <a:avLst/>
            </a:prstGeom>
          </p:spPr>
        </p:pic>
      </p:grpSp>
      <p:sp>
        <p:nvSpPr>
          <p:cNvPr id="8" name="TextBox 7"/>
          <p:cNvSpPr txBox="1"/>
          <p:nvPr/>
        </p:nvSpPr>
        <p:spPr>
          <a:xfrm>
            <a:off x="4870344" y="3363331"/>
            <a:ext cx="2444856" cy="523220"/>
          </a:xfrm>
          <a:prstGeom prst="rect">
            <a:avLst/>
          </a:prstGeom>
          <a:noFill/>
        </p:spPr>
        <p:txBody>
          <a:bodyPr wrap="square" rtlCol="0">
            <a:spAutoFit/>
          </a:bodyPr>
          <a:lstStyle/>
          <a:p>
            <a:r>
              <a:rPr lang="en-US" sz="2800" dirty="0" smtClean="0">
                <a:solidFill>
                  <a:schemeClr val="bg1"/>
                </a:solidFill>
                <a:latin typeface="Product Sans" panose="020B0703030502040203" pitchFamily="34" charset="0"/>
              </a:rPr>
              <a:t>WINDOWS 11 </a:t>
            </a:r>
            <a:endParaRPr lang="en-US" sz="2800" dirty="0">
              <a:solidFill>
                <a:schemeClr val="bg1"/>
              </a:solidFill>
              <a:latin typeface="Product Sans" panose="020B0703030502040203" pitchFamily="34" charset="0"/>
            </a:endParaRPr>
          </a:p>
        </p:txBody>
      </p:sp>
      <p:sp>
        <p:nvSpPr>
          <p:cNvPr id="9" name="TextBox 8"/>
          <p:cNvSpPr txBox="1"/>
          <p:nvPr/>
        </p:nvSpPr>
        <p:spPr>
          <a:xfrm>
            <a:off x="4512813" y="4444709"/>
            <a:ext cx="3166375" cy="338554"/>
          </a:xfrm>
          <a:prstGeom prst="rect">
            <a:avLst/>
          </a:prstGeom>
          <a:noFill/>
        </p:spPr>
        <p:txBody>
          <a:bodyPr wrap="square" rtlCol="0">
            <a:spAutoFit/>
          </a:bodyPr>
          <a:lstStyle/>
          <a:p>
            <a:r>
              <a:rPr lang="en-US" sz="1600" dirty="0" smtClean="0">
                <a:solidFill>
                  <a:schemeClr val="bg1"/>
                </a:solidFill>
                <a:latin typeface="Product Sans" panose="020B0703030502040203" pitchFamily="34" charset="0"/>
              </a:rPr>
              <a:t>Please Enter The Product Key:</a:t>
            </a:r>
            <a:endParaRPr lang="en-US" sz="1600" dirty="0">
              <a:solidFill>
                <a:schemeClr val="bg1"/>
              </a:solidFill>
              <a:latin typeface="Product Sans" panose="020B0703030502040203" pitchFamily="34" charset="0"/>
            </a:endParaRPr>
          </a:p>
        </p:txBody>
      </p:sp>
      <p:grpSp>
        <p:nvGrpSpPr>
          <p:cNvPr id="3" name="Group 2"/>
          <p:cNvGrpSpPr/>
          <p:nvPr/>
        </p:nvGrpSpPr>
        <p:grpSpPr>
          <a:xfrm>
            <a:off x="3573335" y="4986918"/>
            <a:ext cx="5045331" cy="416060"/>
            <a:chOff x="3573335" y="4986918"/>
            <a:chExt cx="5045331" cy="416060"/>
          </a:xfrm>
        </p:grpSpPr>
        <p:sp>
          <p:nvSpPr>
            <p:cNvPr id="10" name="Rounded Rectangle 9"/>
            <p:cNvSpPr/>
            <p:nvPr/>
          </p:nvSpPr>
          <p:spPr>
            <a:xfrm>
              <a:off x="3573335" y="4987626"/>
              <a:ext cx="969900" cy="415352"/>
            </a:xfrm>
            <a:prstGeom prst="roundRect">
              <a:avLst>
                <a:gd name="adj" fmla="val 2484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Product Sans" panose="020B0703030502040203" pitchFamily="34" charset="0"/>
              </a:endParaRPr>
            </a:p>
          </p:txBody>
        </p:sp>
        <p:sp>
          <p:nvSpPr>
            <p:cNvPr id="16" name="Rounded Rectangle 15"/>
            <p:cNvSpPr/>
            <p:nvPr/>
          </p:nvSpPr>
          <p:spPr>
            <a:xfrm>
              <a:off x="7648766" y="4986918"/>
              <a:ext cx="969900" cy="415352"/>
            </a:xfrm>
            <a:prstGeom prst="roundRect">
              <a:avLst>
                <a:gd name="adj" fmla="val 5000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Product Sans" panose="020B0703030502040203" pitchFamily="34" charset="0"/>
                </a:rPr>
                <a:t>     ✅</a:t>
              </a:r>
              <a:endParaRPr lang="en-US" sz="1600" dirty="0">
                <a:latin typeface="Product Sans" panose="020B0703030502040203" pitchFamily="34" charset="0"/>
              </a:endParaRPr>
            </a:p>
          </p:txBody>
        </p:sp>
        <p:sp>
          <p:nvSpPr>
            <p:cNvPr id="17" name="Rounded Rectangle 16"/>
            <p:cNvSpPr/>
            <p:nvPr/>
          </p:nvSpPr>
          <p:spPr>
            <a:xfrm>
              <a:off x="4587113" y="4986918"/>
              <a:ext cx="969900" cy="415352"/>
            </a:xfrm>
            <a:prstGeom prst="roundRect">
              <a:avLst>
                <a:gd name="adj" fmla="val 2484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Product Sans" panose="020B0703030502040203" pitchFamily="34" charset="0"/>
              </a:endParaRPr>
            </a:p>
          </p:txBody>
        </p:sp>
        <p:sp>
          <p:nvSpPr>
            <p:cNvPr id="18" name="Rounded Rectangle 17"/>
            <p:cNvSpPr/>
            <p:nvPr/>
          </p:nvSpPr>
          <p:spPr>
            <a:xfrm>
              <a:off x="5600891" y="4986918"/>
              <a:ext cx="969900" cy="415352"/>
            </a:xfrm>
            <a:prstGeom prst="roundRect">
              <a:avLst>
                <a:gd name="adj" fmla="val 2484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Product Sans" panose="020B0703030502040203" pitchFamily="34" charset="0"/>
              </a:endParaRPr>
            </a:p>
          </p:txBody>
        </p:sp>
        <p:sp>
          <p:nvSpPr>
            <p:cNvPr id="19" name="Rounded Rectangle 18"/>
            <p:cNvSpPr/>
            <p:nvPr/>
          </p:nvSpPr>
          <p:spPr>
            <a:xfrm>
              <a:off x="6614669" y="4986918"/>
              <a:ext cx="969900" cy="415352"/>
            </a:xfrm>
            <a:prstGeom prst="roundRect">
              <a:avLst>
                <a:gd name="adj" fmla="val 2484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Product Sans" panose="020B0703030502040203" pitchFamily="34" charset="0"/>
              </a:endParaRPr>
            </a:p>
          </p:txBody>
        </p:sp>
      </p:grpSp>
      <p:sp>
        <p:nvSpPr>
          <p:cNvPr id="20" name="TextBox 19"/>
          <p:cNvSpPr txBox="1"/>
          <p:nvPr/>
        </p:nvSpPr>
        <p:spPr>
          <a:xfrm>
            <a:off x="3658435" y="5002160"/>
            <a:ext cx="779381" cy="400110"/>
          </a:xfrm>
          <a:prstGeom prst="rect">
            <a:avLst/>
          </a:prstGeom>
          <a:noFill/>
        </p:spPr>
        <p:txBody>
          <a:bodyPr wrap="none" rtlCol="0">
            <a:spAutoFit/>
          </a:bodyPr>
          <a:lstStyle/>
          <a:p>
            <a:r>
              <a:rPr lang="en-US" sz="2000" dirty="0" smtClean="0">
                <a:solidFill>
                  <a:schemeClr val="bg1"/>
                </a:solidFill>
                <a:latin typeface="Product Sans" panose="020B0703030502040203" pitchFamily="34" charset="0"/>
              </a:rPr>
              <a:t>B1PU</a:t>
            </a:r>
            <a:endParaRPr lang="en-US" sz="2000" dirty="0">
              <a:solidFill>
                <a:schemeClr val="bg1"/>
              </a:solidFill>
              <a:latin typeface="Product Sans" panose="020B0703030502040203" pitchFamily="34" charset="0"/>
            </a:endParaRPr>
          </a:p>
        </p:txBody>
      </p:sp>
      <p:sp>
        <p:nvSpPr>
          <p:cNvPr id="21" name="TextBox 20"/>
          <p:cNvSpPr txBox="1"/>
          <p:nvPr/>
        </p:nvSpPr>
        <p:spPr>
          <a:xfrm>
            <a:off x="4682372" y="4994539"/>
            <a:ext cx="864339" cy="400110"/>
          </a:xfrm>
          <a:prstGeom prst="rect">
            <a:avLst/>
          </a:prstGeom>
          <a:noFill/>
        </p:spPr>
        <p:txBody>
          <a:bodyPr wrap="none" rtlCol="0">
            <a:spAutoFit/>
          </a:bodyPr>
          <a:lstStyle/>
          <a:p>
            <a:r>
              <a:rPr lang="en-US" sz="2000" dirty="0" smtClean="0">
                <a:solidFill>
                  <a:schemeClr val="bg1"/>
                </a:solidFill>
                <a:latin typeface="Product Sans" panose="020B0703030502040203" pitchFamily="34" charset="0"/>
              </a:rPr>
              <a:t>L7AM</a:t>
            </a:r>
            <a:endParaRPr lang="en-US" sz="2000" dirty="0">
              <a:solidFill>
                <a:schemeClr val="bg1"/>
              </a:solidFill>
              <a:latin typeface="Product Sans" panose="020B0703030502040203" pitchFamily="34" charset="0"/>
            </a:endParaRPr>
          </a:p>
        </p:txBody>
      </p:sp>
      <p:sp>
        <p:nvSpPr>
          <p:cNvPr id="22" name="TextBox 21"/>
          <p:cNvSpPr txBox="1"/>
          <p:nvPr/>
        </p:nvSpPr>
        <p:spPr>
          <a:xfrm>
            <a:off x="5690666" y="4994539"/>
            <a:ext cx="822661" cy="400110"/>
          </a:xfrm>
          <a:prstGeom prst="rect">
            <a:avLst/>
          </a:prstGeom>
          <a:noFill/>
        </p:spPr>
        <p:txBody>
          <a:bodyPr wrap="none" rtlCol="0">
            <a:spAutoFit/>
          </a:bodyPr>
          <a:lstStyle/>
          <a:p>
            <a:r>
              <a:rPr lang="en-US" sz="2000" dirty="0" smtClean="0">
                <a:solidFill>
                  <a:schemeClr val="bg1"/>
                </a:solidFill>
                <a:latin typeface="Product Sans" panose="020B0703030502040203" pitchFamily="34" charset="0"/>
              </a:rPr>
              <a:t>SA8R</a:t>
            </a:r>
            <a:endParaRPr lang="en-US" sz="2000" dirty="0">
              <a:solidFill>
                <a:schemeClr val="bg1"/>
              </a:solidFill>
              <a:latin typeface="Product Sans" panose="020B0703030502040203" pitchFamily="34" charset="0"/>
            </a:endParaRPr>
          </a:p>
        </p:txBody>
      </p:sp>
      <p:sp>
        <p:nvSpPr>
          <p:cNvPr id="23" name="TextBox 22"/>
          <p:cNvSpPr txBox="1"/>
          <p:nvPr/>
        </p:nvSpPr>
        <p:spPr>
          <a:xfrm>
            <a:off x="6730247" y="5002202"/>
            <a:ext cx="827471" cy="400110"/>
          </a:xfrm>
          <a:prstGeom prst="rect">
            <a:avLst/>
          </a:prstGeom>
          <a:noFill/>
        </p:spPr>
        <p:txBody>
          <a:bodyPr wrap="none" rtlCol="0">
            <a:spAutoFit/>
          </a:bodyPr>
          <a:lstStyle/>
          <a:p>
            <a:r>
              <a:rPr lang="en-US" sz="2000" dirty="0" smtClean="0">
                <a:solidFill>
                  <a:schemeClr val="bg1"/>
                </a:solidFill>
                <a:latin typeface="Product Sans" panose="020B0703030502040203" pitchFamily="34" charset="0"/>
              </a:rPr>
              <a:t>WI7N</a:t>
            </a:r>
            <a:endParaRPr lang="en-US" sz="2000" dirty="0">
              <a:solidFill>
                <a:schemeClr val="bg1"/>
              </a:solidFill>
              <a:latin typeface="Product Sans" panose="020B0703030502040203" pitchFamily="34" charset="0"/>
            </a:endParaRPr>
          </a:p>
        </p:txBody>
      </p:sp>
    </p:spTree>
    <p:extLst>
      <p:ext uri="{BB962C8B-B14F-4D97-AF65-F5344CB8AC3E}">
        <p14:creationId xmlns:p14="http://schemas.microsoft.com/office/powerpoint/2010/main" val="242641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wd">
                                    <p:tmPct val="5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2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entr" presetSubtype="0" fill="hold" grpId="0" nodeType="withEffect">
                                  <p:stCondLst>
                                    <p:cond delay="2800"/>
                                  </p:stCondLst>
                                  <p:iterate type="lt">
                                    <p:tmAbs val="300"/>
                                  </p:iterate>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3701"/>
                            </p:stCondLst>
                            <p:childTnLst>
                              <p:par>
                                <p:cTn id="14" presetID="1" presetClass="entr" presetSubtype="0" fill="hold" grpId="0" nodeType="afterEffect">
                                  <p:stCondLst>
                                    <p:cond delay="0"/>
                                  </p:stCondLst>
                                  <p:iterate type="lt">
                                    <p:tmAbs val="300"/>
                                  </p:iterate>
                                  <p:childTnLst>
                                    <p:set>
                                      <p:cBhvr>
                                        <p:cTn id="15" dur="1" fill="hold">
                                          <p:stCondLst>
                                            <p:cond delay="0"/>
                                          </p:stCondLst>
                                        </p:cTn>
                                        <p:tgtEl>
                                          <p:spTgt spid="21"/>
                                        </p:tgtEl>
                                        <p:attrNameLst>
                                          <p:attrName>style.visibility</p:attrName>
                                        </p:attrNameLst>
                                      </p:cBhvr>
                                      <p:to>
                                        <p:strVal val="visible"/>
                                      </p:to>
                                    </p:set>
                                  </p:childTnLst>
                                </p:cTn>
                              </p:par>
                            </p:childTnLst>
                          </p:cTn>
                        </p:par>
                        <p:par>
                          <p:cTn id="16" fill="hold">
                            <p:stCondLst>
                              <p:cond delay="4602"/>
                            </p:stCondLst>
                            <p:childTnLst>
                              <p:par>
                                <p:cTn id="17" presetID="1" presetClass="entr" presetSubtype="0" fill="hold" grpId="0" nodeType="afterEffect">
                                  <p:stCondLst>
                                    <p:cond delay="0"/>
                                  </p:stCondLst>
                                  <p:iterate type="lt">
                                    <p:tmAbs val="300"/>
                                  </p:iterate>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5503"/>
                            </p:stCondLst>
                            <p:childTnLst>
                              <p:par>
                                <p:cTn id="20" presetID="1" presetClass="entr" presetSubtype="0" fill="hold" grpId="0" nodeType="afterEffect">
                                  <p:stCondLst>
                                    <p:cond delay="0"/>
                                  </p:stCondLst>
                                  <p:iterate type="lt">
                                    <p:tmAbs val="300"/>
                                  </p:iterate>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759" y="-4495800"/>
            <a:ext cx="16219715" cy="11353800"/>
          </a:xfrm>
          <a:prstGeom prst="rect">
            <a:avLst/>
          </a:prstGeom>
        </p:spPr>
      </p:pic>
      <p:sp>
        <p:nvSpPr>
          <p:cNvPr id="11" name="Rounded Rectangle 10"/>
          <p:cNvSpPr/>
          <p:nvPr/>
        </p:nvSpPr>
        <p:spPr>
          <a:xfrm>
            <a:off x="3679372" y="4371699"/>
            <a:ext cx="4833256" cy="1843749"/>
          </a:xfrm>
          <a:prstGeom prst="roundRect">
            <a:avLst>
              <a:gd name="adj" fmla="val 9204"/>
            </a:avLst>
          </a:prstGeom>
          <a:solidFill>
            <a:srgbClr val="E6E6E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072063" y="1124903"/>
            <a:ext cx="2047875" cy="2047875"/>
            <a:chOff x="3314700" y="495300"/>
            <a:chExt cx="5676900" cy="5676900"/>
          </a:xfrm>
        </p:grpSpPr>
        <p:sp>
          <p:nvSpPr>
            <p:cNvPr id="6" name="Oval 5"/>
            <p:cNvSpPr/>
            <p:nvPr/>
          </p:nvSpPr>
          <p:spPr>
            <a:xfrm>
              <a:off x="3314700" y="495300"/>
              <a:ext cx="5676900" cy="567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624" y="1145224"/>
              <a:ext cx="4377052" cy="4377052"/>
            </a:xfrm>
            <a:prstGeom prst="rect">
              <a:avLst/>
            </a:prstGeom>
          </p:spPr>
        </p:pic>
      </p:grpSp>
      <p:sp>
        <p:nvSpPr>
          <p:cNvPr id="8" name="TextBox 7"/>
          <p:cNvSpPr txBox="1"/>
          <p:nvPr/>
        </p:nvSpPr>
        <p:spPr>
          <a:xfrm>
            <a:off x="4870344" y="3363331"/>
            <a:ext cx="2444856" cy="523220"/>
          </a:xfrm>
          <a:prstGeom prst="rect">
            <a:avLst/>
          </a:prstGeom>
          <a:noFill/>
        </p:spPr>
        <p:txBody>
          <a:bodyPr wrap="square" rtlCol="0">
            <a:spAutoFit/>
          </a:bodyPr>
          <a:lstStyle/>
          <a:p>
            <a:r>
              <a:rPr lang="en-US" sz="2800" dirty="0" smtClean="0">
                <a:solidFill>
                  <a:schemeClr val="bg1"/>
                </a:solidFill>
                <a:latin typeface="Product Sans" panose="020B0703030502040203" pitchFamily="34" charset="0"/>
              </a:rPr>
              <a:t>WINDOWS 11 </a:t>
            </a:r>
            <a:endParaRPr lang="en-US" sz="2800" dirty="0">
              <a:solidFill>
                <a:schemeClr val="bg1"/>
              </a:solidFill>
              <a:latin typeface="Product Sans" panose="020B0703030502040203" pitchFamily="34" charset="0"/>
            </a:endParaRPr>
          </a:p>
        </p:txBody>
      </p:sp>
      <p:sp>
        <p:nvSpPr>
          <p:cNvPr id="24" name="Rounded Rectangle 23"/>
          <p:cNvSpPr/>
          <p:nvPr/>
        </p:nvSpPr>
        <p:spPr>
          <a:xfrm>
            <a:off x="3679372" y="4371700"/>
            <a:ext cx="4833257" cy="415352"/>
          </a:xfrm>
          <a:prstGeom prst="roundRect">
            <a:avLst>
              <a:gd name="adj" fmla="val 50000"/>
            </a:avLst>
          </a:prstGeom>
          <a:solidFill>
            <a:schemeClr val="bg1">
              <a:lumMod val="95000"/>
              <a:alpha val="50000"/>
            </a:schemeClr>
          </a:solidFill>
          <a:ln>
            <a:noFill/>
          </a:ln>
          <a:effectLst>
            <a:outerShdw blurRad="1028700" dist="393700" dir="5400000" sx="119000" sy="119000" algn="ctr" rotWithShape="0">
              <a:srgbClr val="E6E6E6">
                <a:alpha val="8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Product Sans" panose="020B0703030502040203" pitchFamily="34" charset="0"/>
              </a:rPr>
              <a:t> Select Your Windows Version                                 </a:t>
            </a:r>
            <a:r>
              <a:rPr lang="en-US" sz="2000" dirty="0" smtClean="0">
                <a:latin typeface="Product Sans" panose="020B0703030502040203" pitchFamily="34" charset="0"/>
              </a:rPr>
              <a:t>🔽</a:t>
            </a:r>
            <a:r>
              <a:rPr lang="en-US" sz="1600" dirty="0" smtClean="0">
                <a:latin typeface="Product Sans" panose="020B0703030502040203" pitchFamily="34" charset="0"/>
              </a:rPr>
              <a:t> </a:t>
            </a:r>
            <a:endParaRPr lang="en-US" sz="1600" dirty="0">
              <a:latin typeface="Product Sans" panose="020B0703030502040203" pitchFamily="34" charset="0"/>
            </a:endParaRPr>
          </a:p>
        </p:txBody>
      </p:sp>
      <p:sp>
        <p:nvSpPr>
          <p:cNvPr id="29" name="Rectangle 28"/>
          <p:cNvSpPr/>
          <p:nvPr/>
        </p:nvSpPr>
        <p:spPr>
          <a:xfrm>
            <a:off x="3679371" y="5018194"/>
            <a:ext cx="4833257" cy="296712"/>
          </a:xfrm>
          <a:prstGeom prst="rect">
            <a:avLst/>
          </a:prstGeom>
          <a:solidFill>
            <a:srgbClr val="E6E6E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4743035" y="4993480"/>
            <a:ext cx="2705930" cy="895425"/>
            <a:chOff x="4520265" y="4993480"/>
            <a:chExt cx="2705930" cy="895425"/>
          </a:xfrm>
        </p:grpSpPr>
        <p:sp>
          <p:nvSpPr>
            <p:cNvPr id="12" name="TextBox 11"/>
            <p:cNvSpPr txBox="1"/>
            <p:nvPr/>
          </p:nvSpPr>
          <p:spPr>
            <a:xfrm>
              <a:off x="4520265" y="4993480"/>
              <a:ext cx="2066591" cy="338554"/>
            </a:xfrm>
            <a:prstGeom prst="rect">
              <a:avLst/>
            </a:prstGeom>
            <a:noFill/>
          </p:spPr>
          <p:txBody>
            <a:bodyPr wrap="none" rtlCol="0">
              <a:spAutoFit/>
            </a:bodyPr>
            <a:lstStyle/>
            <a:p>
              <a:r>
                <a:rPr lang="en-US" sz="1600" dirty="0" smtClean="0">
                  <a:solidFill>
                    <a:schemeClr val="tx1">
                      <a:lumMod val="65000"/>
                      <a:lumOff val="35000"/>
                    </a:schemeClr>
                  </a:solidFill>
                  <a:latin typeface="Product Sans" panose="020B0703030502040203" pitchFamily="34" charset="0"/>
                </a:rPr>
                <a:t>1. Windows 11 Home</a:t>
              </a:r>
              <a:endParaRPr lang="en-US" sz="1600" dirty="0">
                <a:solidFill>
                  <a:schemeClr val="tx1">
                    <a:lumMod val="65000"/>
                    <a:lumOff val="35000"/>
                  </a:schemeClr>
                </a:solidFill>
                <a:latin typeface="Product Sans" panose="020B0703030502040203" pitchFamily="34" charset="0"/>
              </a:endParaRPr>
            </a:p>
          </p:txBody>
        </p:sp>
        <p:sp>
          <p:nvSpPr>
            <p:cNvPr id="25" name="TextBox 24"/>
            <p:cNvSpPr txBox="1"/>
            <p:nvPr/>
          </p:nvSpPr>
          <p:spPr>
            <a:xfrm>
              <a:off x="4529623" y="5290192"/>
              <a:ext cx="2696572" cy="338554"/>
            </a:xfrm>
            <a:prstGeom prst="rect">
              <a:avLst/>
            </a:prstGeom>
            <a:noFill/>
          </p:spPr>
          <p:txBody>
            <a:bodyPr wrap="none" rtlCol="0">
              <a:spAutoFit/>
            </a:bodyPr>
            <a:lstStyle/>
            <a:p>
              <a:r>
                <a:rPr lang="en-US" sz="1600" dirty="0">
                  <a:solidFill>
                    <a:schemeClr val="tx1">
                      <a:lumMod val="65000"/>
                      <a:lumOff val="35000"/>
                    </a:schemeClr>
                  </a:solidFill>
                  <a:latin typeface="Product Sans" panose="020B0703030502040203" pitchFamily="34" charset="0"/>
                </a:rPr>
                <a:t>2</a:t>
              </a:r>
              <a:r>
                <a:rPr lang="en-US" sz="1600" dirty="0" smtClean="0">
                  <a:solidFill>
                    <a:schemeClr val="tx1">
                      <a:lumMod val="65000"/>
                      <a:lumOff val="35000"/>
                    </a:schemeClr>
                  </a:solidFill>
                  <a:latin typeface="Product Sans" panose="020B0703030502040203" pitchFamily="34" charset="0"/>
                </a:rPr>
                <a:t>. Windows 11 Professional</a:t>
              </a:r>
              <a:endParaRPr lang="en-US" sz="1600" dirty="0">
                <a:solidFill>
                  <a:schemeClr val="tx1">
                    <a:lumMod val="65000"/>
                    <a:lumOff val="35000"/>
                  </a:schemeClr>
                </a:solidFill>
                <a:latin typeface="Product Sans" panose="020B0703030502040203" pitchFamily="34" charset="0"/>
              </a:endParaRPr>
            </a:p>
          </p:txBody>
        </p:sp>
        <p:sp>
          <p:nvSpPr>
            <p:cNvPr id="26" name="TextBox 25"/>
            <p:cNvSpPr txBox="1"/>
            <p:nvPr/>
          </p:nvSpPr>
          <p:spPr>
            <a:xfrm>
              <a:off x="4529622" y="5550351"/>
              <a:ext cx="2648482" cy="338554"/>
            </a:xfrm>
            <a:prstGeom prst="rect">
              <a:avLst/>
            </a:prstGeom>
            <a:noFill/>
          </p:spPr>
          <p:txBody>
            <a:bodyPr wrap="none" rtlCol="0">
              <a:spAutoFit/>
            </a:bodyPr>
            <a:lstStyle/>
            <a:p>
              <a:r>
                <a:rPr lang="en-US" sz="1600" dirty="0">
                  <a:solidFill>
                    <a:schemeClr val="tx1">
                      <a:lumMod val="65000"/>
                      <a:lumOff val="35000"/>
                    </a:schemeClr>
                  </a:solidFill>
                  <a:latin typeface="Product Sans" panose="020B0703030502040203" pitchFamily="34" charset="0"/>
                </a:rPr>
                <a:t>3</a:t>
              </a:r>
              <a:r>
                <a:rPr lang="en-US" sz="1600" dirty="0" smtClean="0">
                  <a:solidFill>
                    <a:schemeClr val="tx1">
                      <a:lumMod val="65000"/>
                      <a:lumOff val="35000"/>
                    </a:schemeClr>
                  </a:solidFill>
                  <a:latin typeface="Product Sans" panose="020B0703030502040203" pitchFamily="34" charset="0"/>
                </a:rPr>
                <a:t>. Windows 11 Community</a:t>
              </a:r>
              <a:endParaRPr lang="en-US" sz="1600" dirty="0">
                <a:solidFill>
                  <a:schemeClr val="tx1">
                    <a:lumMod val="65000"/>
                    <a:lumOff val="35000"/>
                  </a:schemeClr>
                </a:solidFill>
                <a:latin typeface="Product Sans" panose="020B0703030502040203" pitchFamily="34" charset="0"/>
              </a:endParaRPr>
            </a:p>
          </p:txBody>
        </p:sp>
      </p:grpSp>
      <p:sp>
        <p:nvSpPr>
          <p:cNvPr id="30" name="Rounded Rectangle 29"/>
          <p:cNvSpPr/>
          <p:nvPr/>
        </p:nvSpPr>
        <p:spPr>
          <a:xfrm>
            <a:off x="3684050" y="6333954"/>
            <a:ext cx="4833257" cy="402956"/>
          </a:xfrm>
          <a:prstGeom prst="roundRect">
            <a:avLst>
              <a:gd name="adj" fmla="val 50000"/>
            </a:avLst>
          </a:prstGeom>
          <a:solidFill>
            <a:srgbClr val="37B4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pc="600" dirty="0" smtClean="0">
                <a:latin typeface="Product Sans" panose="020B0703030502040203" pitchFamily="34" charset="0"/>
              </a:rPr>
              <a:t>NEXT</a:t>
            </a:r>
            <a:endParaRPr lang="en-US" sz="2400" spc="600" dirty="0">
              <a:latin typeface="Product Sans" panose="020B0703030502040203" pitchFamily="34" charset="0"/>
            </a:endParaRPr>
          </a:p>
        </p:txBody>
      </p:sp>
      <p:pic>
        <p:nvPicPr>
          <p:cNvPr id="31" name="Picture 4" descr="Flat Color | Web design color, Flat design colors, Flat color palet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521" y="656596"/>
            <a:ext cx="2875915" cy="326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4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4"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6219715" cy="11353800"/>
          </a:xfrm>
          <a:prstGeom prst="rect">
            <a:avLst/>
          </a:prstGeom>
        </p:spPr>
      </p:pic>
      <p:grpSp>
        <p:nvGrpSpPr>
          <p:cNvPr id="15" name="Group 14"/>
          <p:cNvGrpSpPr/>
          <p:nvPr/>
        </p:nvGrpSpPr>
        <p:grpSpPr>
          <a:xfrm>
            <a:off x="2646218" y="800593"/>
            <a:ext cx="6899564" cy="5567550"/>
            <a:chOff x="2646218" y="800593"/>
            <a:chExt cx="6899564" cy="5567550"/>
          </a:xfrm>
        </p:grpSpPr>
        <p:grpSp>
          <p:nvGrpSpPr>
            <p:cNvPr id="14" name="Group 13"/>
            <p:cNvGrpSpPr/>
            <p:nvPr/>
          </p:nvGrpSpPr>
          <p:grpSpPr>
            <a:xfrm>
              <a:off x="2646218" y="800593"/>
              <a:ext cx="6899564" cy="5567550"/>
              <a:chOff x="2646218" y="800593"/>
              <a:chExt cx="6899564" cy="5567550"/>
            </a:xfrm>
          </p:grpSpPr>
          <p:sp>
            <p:nvSpPr>
              <p:cNvPr id="16" name="Rounded Rectangle 15"/>
              <p:cNvSpPr/>
              <p:nvPr/>
            </p:nvSpPr>
            <p:spPr>
              <a:xfrm>
                <a:off x="2646218" y="800593"/>
                <a:ext cx="6899564" cy="5567550"/>
              </a:xfrm>
              <a:prstGeom prst="roundRect">
                <a:avLst>
                  <a:gd name="adj" fmla="val 4184"/>
                </a:avLst>
              </a:prstGeom>
              <a:solidFill>
                <a:srgbClr val="EBEEF2">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ounded Rectangle 1"/>
              <p:cNvSpPr/>
              <p:nvPr/>
            </p:nvSpPr>
            <p:spPr>
              <a:xfrm>
                <a:off x="9296399" y="1876709"/>
                <a:ext cx="82063" cy="608584"/>
              </a:xfrm>
              <a:prstGeom prst="roundRect">
                <a:avLst>
                  <a:gd name="adj" fmla="val 50000"/>
                </a:avLst>
              </a:pr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2805108" y="1588104"/>
              <a:ext cx="5844639" cy="4524315"/>
            </a:xfrm>
            <a:prstGeom prst="rect">
              <a:avLst/>
            </a:prstGeom>
            <a:noFill/>
          </p:spPr>
          <p:txBody>
            <a:bodyPr wrap="square" rtlCol="0">
              <a:spAutoFit/>
            </a:bodyPr>
            <a:lstStyle/>
            <a:p>
              <a:pPr fontAlgn="base"/>
              <a:r>
                <a:rPr lang="en-US" sz="1600" b="1" dirty="0">
                  <a:solidFill>
                    <a:schemeClr val="tx1">
                      <a:lumMod val="65000"/>
                      <a:lumOff val="35000"/>
                    </a:schemeClr>
                  </a:solidFill>
                  <a:latin typeface="Product Sans" panose="020B0703030502040203" pitchFamily="34" charset="0"/>
                </a:rPr>
                <a:t>MICROSOFT SOFTWARE LICENSE </a:t>
              </a:r>
              <a:r>
                <a:rPr lang="en-US" sz="1600" b="1" dirty="0" smtClean="0">
                  <a:solidFill>
                    <a:schemeClr val="tx1">
                      <a:lumMod val="65000"/>
                      <a:lumOff val="35000"/>
                    </a:schemeClr>
                  </a:solidFill>
                  <a:latin typeface="Product Sans" panose="020B0703030502040203" pitchFamily="34" charset="0"/>
                </a:rPr>
                <a:t>TERMS</a:t>
              </a:r>
            </a:p>
            <a:p>
              <a:pPr fontAlgn="base"/>
              <a:endParaRPr lang="en-US" sz="1600" dirty="0">
                <a:solidFill>
                  <a:schemeClr val="tx1">
                    <a:lumMod val="65000"/>
                    <a:lumOff val="35000"/>
                  </a:schemeClr>
                </a:solidFill>
                <a:latin typeface="Product Sans" panose="020B0703030502040203" pitchFamily="34" charset="0"/>
              </a:endParaRPr>
            </a:p>
            <a:p>
              <a:pPr fontAlgn="base"/>
              <a:r>
                <a:rPr lang="en-US" sz="1600" b="1" dirty="0">
                  <a:solidFill>
                    <a:schemeClr val="tx1">
                      <a:lumMod val="65000"/>
                      <a:lumOff val="35000"/>
                    </a:schemeClr>
                  </a:solidFill>
                  <a:latin typeface="Product Sans" panose="020B0703030502040203" pitchFamily="34" charset="0"/>
                </a:rPr>
                <a:t>WINDOWS OPERATING </a:t>
              </a:r>
              <a:r>
                <a:rPr lang="en-US" sz="1600" b="1" dirty="0" smtClean="0">
                  <a:solidFill>
                    <a:schemeClr val="tx1">
                      <a:lumMod val="65000"/>
                      <a:lumOff val="35000"/>
                    </a:schemeClr>
                  </a:solidFill>
                  <a:latin typeface="Product Sans" panose="020B0703030502040203" pitchFamily="34" charset="0"/>
                </a:rPr>
                <a:t>SYSTEM</a:t>
              </a:r>
            </a:p>
            <a:p>
              <a:pPr fontAlgn="base"/>
              <a:endParaRPr lang="en-US" sz="1600" dirty="0">
                <a:solidFill>
                  <a:schemeClr val="tx1">
                    <a:lumMod val="65000"/>
                    <a:lumOff val="35000"/>
                  </a:schemeClr>
                </a:solidFill>
                <a:latin typeface="Product Sans" panose="020B0703030502040203" pitchFamily="34" charset="0"/>
              </a:endParaRPr>
            </a:p>
            <a:p>
              <a:pPr fontAlgn="base"/>
              <a:r>
                <a:rPr lang="en-US" sz="1600" b="1" dirty="0">
                  <a:solidFill>
                    <a:schemeClr val="tx1">
                      <a:lumMod val="65000"/>
                      <a:lumOff val="35000"/>
                    </a:schemeClr>
                  </a:solidFill>
                  <a:latin typeface="Product Sans" panose="020B0703030502040203" pitchFamily="34" charset="0"/>
                </a:rPr>
                <a:t>IF YOU LIVE IN (OR IF YOUR PRINCIPAL PLACE OF BUSINESS IS IN) THE UNITED STATES, PLEASE READ THE BINDING ARBITRATION CLAUSE AND CLASS ACTION WAIVER IN SECTION 11. IT AFFECTS HOW DISPUTES ARE RESOLVED.</a:t>
              </a:r>
              <a:endParaRPr lang="en-US" sz="1600" dirty="0">
                <a:solidFill>
                  <a:schemeClr val="tx1">
                    <a:lumMod val="65000"/>
                    <a:lumOff val="35000"/>
                  </a:schemeClr>
                </a:solidFill>
                <a:latin typeface="Product Sans" panose="020B0703030502040203" pitchFamily="34" charset="0"/>
              </a:endParaRPr>
            </a:p>
            <a:p>
              <a:pPr fontAlgn="base"/>
              <a:r>
                <a:rPr lang="en-US" sz="1600" b="1" dirty="0">
                  <a:solidFill>
                    <a:schemeClr val="tx1">
                      <a:lumMod val="65000"/>
                      <a:lumOff val="35000"/>
                    </a:schemeClr>
                  </a:solidFill>
                  <a:latin typeface="Product Sans" panose="020B0703030502040203" pitchFamily="34" charset="0"/>
                </a:rPr>
                <a:t>Thank you for choosing Microsoft</a:t>
              </a:r>
              <a:r>
                <a:rPr lang="en-US" sz="1600" b="1" dirty="0" smtClean="0">
                  <a:solidFill>
                    <a:schemeClr val="tx1">
                      <a:lumMod val="65000"/>
                      <a:lumOff val="35000"/>
                    </a:schemeClr>
                  </a:solidFill>
                  <a:latin typeface="Product Sans" panose="020B0703030502040203" pitchFamily="34" charset="0"/>
                </a:rPr>
                <a:t>!</a:t>
              </a:r>
            </a:p>
            <a:p>
              <a:pPr fontAlgn="base"/>
              <a:endParaRPr lang="en-US" sz="1600" dirty="0">
                <a:solidFill>
                  <a:schemeClr val="tx1">
                    <a:lumMod val="65000"/>
                    <a:lumOff val="35000"/>
                  </a:schemeClr>
                </a:solidFill>
                <a:latin typeface="Product Sans" panose="020B0703030502040203" pitchFamily="34" charset="0"/>
              </a:endParaRPr>
            </a:p>
            <a:p>
              <a:pPr fontAlgn="base"/>
              <a:r>
                <a:rPr lang="en-US" sz="1600" dirty="0">
                  <a:solidFill>
                    <a:schemeClr val="tx1">
                      <a:lumMod val="65000"/>
                      <a:lumOff val="35000"/>
                    </a:schemeClr>
                  </a:solidFill>
                  <a:latin typeface="Product Sans" panose="020B0703030502040203" pitchFamily="34" charset="0"/>
                </a:rPr>
                <a:t>Depending on how you obtained the Windows software, this is a license agreement between </a:t>
              </a:r>
              <a:endParaRPr lang="en-US" sz="1600" dirty="0" smtClean="0">
                <a:solidFill>
                  <a:schemeClr val="tx1">
                    <a:lumMod val="65000"/>
                    <a:lumOff val="35000"/>
                  </a:schemeClr>
                </a:solidFill>
                <a:latin typeface="Product Sans" panose="020B0703030502040203" pitchFamily="34" charset="0"/>
              </a:endParaRPr>
            </a:p>
            <a:p>
              <a:pPr marL="400050" indent="-400050" fontAlgn="base">
                <a:buAutoNum type="romanLcParenBoth"/>
              </a:pPr>
              <a:r>
                <a:rPr lang="en-US" sz="1600" dirty="0" smtClean="0">
                  <a:solidFill>
                    <a:schemeClr val="tx1">
                      <a:lumMod val="65000"/>
                      <a:lumOff val="35000"/>
                    </a:schemeClr>
                  </a:solidFill>
                  <a:latin typeface="Product Sans" panose="020B0703030502040203" pitchFamily="34" charset="0"/>
                </a:rPr>
                <a:t>you </a:t>
              </a:r>
              <a:r>
                <a:rPr lang="en-US" sz="1600" dirty="0">
                  <a:solidFill>
                    <a:schemeClr val="tx1">
                      <a:lumMod val="65000"/>
                      <a:lumOff val="35000"/>
                    </a:schemeClr>
                  </a:solidFill>
                  <a:latin typeface="Product Sans" panose="020B0703030502040203" pitchFamily="34" charset="0"/>
                </a:rPr>
                <a:t>and the device manufacturer or software installer that distributes the software with your device; </a:t>
              </a:r>
              <a:r>
                <a:rPr lang="en-US" sz="1600" dirty="0" smtClean="0">
                  <a:solidFill>
                    <a:schemeClr val="tx1">
                      <a:lumMod val="65000"/>
                      <a:lumOff val="35000"/>
                    </a:schemeClr>
                  </a:solidFill>
                  <a:latin typeface="Product Sans" panose="020B0703030502040203" pitchFamily="34" charset="0"/>
                </a:rPr>
                <a:t>or</a:t>
              </a:r>
            </a:p>
            <a:p>
              <a:pPr marL="400050" indent="-400050" fontAlgn="base">
                <a:buAutoNum type="romanLcParenBoth"/>
              </a:pPr>
              <a:r>
                <a:rPr lang="en-US" sz="1600" dirty="0" smtClean="0">
                  <a:solidFill>
                    <a:schemeClr val="tx1">
                      <a:lumMod val="65000"/>
                      <a:lumOff val="35000"/>
                    </a:schemeClr>
                  </a:solidFill>
                  <a:latin typeface="Product Sans" panose="020B0703030502040203" pitchFamily="34" charset="0"/>
                </a:rPr>
                <a:t> </a:t>
              </a:r>
              <a:r>
                <a:rPr lang="en-US" sz="1600" dirty="0">
                  <a:solidFill>
                    <a:schemeClr val="tx1">
                      <a:lumMod val="65000"/>
                      <a:lumOff val="35000"/>
                    </a:schemeClr>
                  </a:solidFill>
                  <a:latin typeface="Product Sans" panose="020B0703030502040203" pitchFamily="34" charset="0"/>
                </a:rPr>
                <a:t>you and Microsoft Corporation (or, based on where you live or, if a business, where your principal place of business is located, one of its affiliates) if you acquired the software from a retailer. </a:t>
              </a:r>
            </a:p>
          </p:txBody>
        </p:sp>
      </p:grpSp>
      <p:grpSp>
        <p:nvGrpSpPr>
          <p:cNvPr id="17" name="Group 16"/>
          <p:cNvGrpSpPr/>
          <p:nvPr/>
        </p:nvGrpSpPr>
        <p:grpSpPr>
          <a:xfrm>
            <a:off x="5617974" y="225049"/>
            <a:ext cx="956051" cy="956051"/>
            <a:chOff x="3314700" y="495300"/>
            <a:chExt cx="5676900" cy="5676900"/>
          </a:xfrm>
          <a:effectLst>
            <a:outerShdw blurRad="584200" dist="38100" dir="5400000" sx="115000" sy="115000" algn="t" rotWithShape="0">
              <a:schemeClr val="bg1">
                <a:lumMod val="85000"/>
                <a:alpha val="40000"/>
              </a:schemeClr>
            </a:outerShdw>
          </a:effectLst>
        </p:grpSpPr>
        <p:sp>
          <p:nvSpPr>
            <p:cNvPr id="18" name="Oval 17"/>
            <p:cNvSpPr/>
            <p:nvPr/>
          </p:nvSpPr>
          <p:spPr>
            <a:xfrm>
              <a:off x="3314700" y="495300"/>
              <a:ext cx="5676900" cy="567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624" y="1145224"/>
              <a:ext cx="4377052" cy="4377052"/>
            </a:xfrm>
            <a:prstGeom prst="rect">
              <a:avLst/>
            </a:prstGeom>
          </p:spPr>
        </p:pic>
      </p:grpSp>
      <p:sp>
        <p:nvSpPr>
          <p:cNvPr id="10" name="Rounded Rectangle 9"/>
          <p:cNvSpPr/>
          <p:nvPr/>
        </p:nvSpPr>
        <p:spPr>
          <a:xfrm>
            <a:off x="3814445" y="6437378"/>
            <a:ext cx="293823" cy="314810"/>
          </a:xfrm>
          <a:prstGeom prst="roundRect">
            <a:avLst>
              <a:gd name="adj" fmla="val 50000"/>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3" name="TextBox 12"/>
          <p:cNvSpPr txBox="1"/>
          <p:nvPr/>
        </p:nvSpPr>
        <p:spPr>
          <a:xfrm>
            <a:off x="4210708" y="6448991"/>
            <a:ext cx="3770584" cy="307777"/>
          </a:xfrm>
          <a:prstGeom prst="rect">
            <a:avLst/>
          </a:prstGeom>
          <a:noFill/>
        </p:spPr>
        <p:txBody>
          <a:bodyPr wrap="none" rtlCol="0">
            <a:spAutoFit/>
          </a:bodyPr>
          <a:lstStyle/>
          <a:p>
            <a:r>
              <a:rPr lang="en-US" sz="1400" dirty="0" smtClean="0">
                <a:solidFill>
                  <a:schemeClr val="bg1">
                    <a:lumMod val="95000"/>
                  </a:schemeClr>
                </a:solidFill>
                <a:latin typeface="Product Sans" panose="020B0703030502040203" pitchFamily="34" charset="0"/>
              </a:rPr>
              <a:t>I accept The License Of Microsoft Windows</a:t>
            </a:r>
            <a:endParaRPr lang="en-US" sz="1400" dirty="0">
              <a:solidFill>
                <a:schemeClr val="bg1">
                  <a:lumMod val="95000"/>
                </a:schemeClr>
              </a:solidFill>
              <a:latin typeface="Product Sans" panose="020B0703030502040203" pitchFamily="34" charset="0"/>
            </a:endParaRPr>
          </a:p>
        </p:txBody>
      </p:sp>
    </p:spTree>
    <p:extLst>
      <p:ext uri="{BB962C8B-B14F-4D97-AF65-F5344CB8AC3E}">
        <p14:creationId xmlns:p14="http://schemas.microsoft.com/office/powerpoint/2010/main" val="146955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par>
                                <p:cTn id="12" presetID="1" presetClass="entr" presetSubtype="0" fill="hold" grpId="0" nodeType="withEffect">
                                  <p:stCondLst>
                                    <p:cond delay="0"/>
                                  </p:stCondLst>
                                  <p:childTnLst>
                                    <p:set>
                                      <p:cBhvr>
                                        <p:cTn id="13" dur="1" fill="hold">
                                          <p:stCondLst>
                                            <p:cond delay="0"/>
                                          </p:stCondLst>
                                        </p:cTn>
                                        <p:tgtEl>
                                          <p:spTgt spid="10">
                                            <p:bg/>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1590" y="-4495800"/>
            <a:ext cx="16219715" cy="11353800"/>
          </a:xfrm>
          <a:prstGeom prst="rect">
            <a:avLst/>
          </a:prstGeom>
        </p:spPr>
      </p:pic>
      <p:sp>
        <p:nvSpPr>
          <p:cNvPr id="16" name="Rounded Rectangle 15"/>
          <p:cNvSpPr/>
          <p:nvPr/>
        </p:nvSpPr>
        <p:spPr>
          <a:xfrm>
            <a:off x="2646218" y="800593"/>
            <a:ext cx="6899564" cy="5567550"/>
          </a:xfrm>
          <a:prstGeom prst="roundRect">
            <a:avLst>
              <a:gd name="adj" fmla="val 4184"/>
            </a:avLst>
          </a:prstGeom>
          <a:solidFill>
            <a:srgbClr val="EBEEF2">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5617974" y="225049"/>
            <a:ext cx="956051" cy="956051"/>
            <a:chOff x="3314700" y="495300"/>
            <a:chExt cx="5676900" cy="5676900"/>
          </a:xfrm>
          <a:effectLst>
            <a:outerShdw blurRad="584200" dist="38100" dir="5400000" sx="115000" sy="115000" algn="t" rotWithShape="0">
              <a:schemeClr val="bg1">
                <a:lumMod val="85000"/>
                <a:alpha val="40000"/>
              </a:schemeClr>
            </a:outerShdw>
          </a:effectLst>
        </p:grpSpPr>
        <p:sp>
          <p:nvSpPr>
            <p:cNvPr id="18" name="Oval 17"/>
            <p:cNvSpPr/>
            <p:nvPr/>
          </p:nvSpPr>
          <p:spPr>
            <a:xfrm>
              <a:off x="3314700" y="495300"/>
              <a:ext cx="5676900" cy="567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624" y="1145224"/>
              <a:ext cx="4377052" cy="4377052"/>
            </a:xfrm>
            <a:prstGeom prst="rect">
              <a:avLst/>
            </a:prstGeom>
          </p:spPr>
        </p:pic>
      </p:grpSp>
      <p:sp>
        <p:nvSpPr>
          <p:cNvPr id="3" name="Rounded Rectangle 2"/>
          <p:cNvSpPr/>
          <p:nvPr/>
        </p:nvSpPr>
        <p:spPr>
          <a:xfrm>
            <a:off x="2646218" y="4155402"/>
            <a:ext cx="6899564" cy="915199"/>
          </a:xfrm>
          <a:prstGeom prst="roundRect">
            <a:avLst>
              <a:gd name="adj" fmla="val 0"/>
            </a:avLst>
          </a:prstGeom>
          <a:solidFill>
            <a:srgbClr val="8B98A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811834" y="1472129"/>
            <a:ext cx="2459328" cy="400110"/>
          </a:xfrm>
          <a:prstGeom prst="rect">
            <a:avLst/>
          </a:prstGeom>
          <a:noFill/>
        </p:spPr>
        <p:txBody>
          <a:bodyPr wrap="none" rtlCol="0">
            <a:spAutoFit/>
          </a:bodyPr>
          <a:lstStyle/>
          <a:p>
            <a:r>
              <a:rPr lang="en-US" sz="2000" dirty="0" smtClean="0">
                <a:solidFill>
                  <a:schemeClr val="tx2"/>
                </a:solidFill>
                <a:latin typeface="Product Sans" panose="020B0703030502040203" pitchFamily="34" charset="0"/>
              </a:rPr>
              <a:t>Choose The Option</a:t>
            </a:r>
            <a:endParaRPr lang="en-US" sz="2000" dirty="0">
              <a:solidFill>
                <a:schemeClr val="tx2"/>
              </a:solidFill>
              <a:latin typeface="Product Sans" panose="020B0703030502040203" pitchFamily="34" charset="0"/>
            </a:endParaRPr>
          </a:p>
        </p:txBody>
      </p:sp>
      <p:sp>
        <p:nvSpPr>
          <p:cNvPr id="22" name="TextBox 21"/>
          <p:cNvSpPr txBox="1"/>
          <p:nvPr/>
        </p:nvSpPr>
        <p:spPr>
          <a:xfrm>
            <a:off x="5134840" y="4121178"/>
            <a:ext cx="1922321" cy="584775"/>
          </a:xfrm>
          <a:prstGeom prst="rect">
            <a:avLst/>
          </a:prstGeom>
          <a:noFill/>
        </p:spPr>
        <p:txBody>
          <a:bodyPr wrap="none" rtlCol="0">
            <a:spAutoFit/>
          </a:bodyPr>
          <a:lstStyle/>
          <a:p>
            <a:r>
              <a:rPr lang="en-US" sz="3200" dirty="0" smtClean="0">
                <a:solidFill>
                  <a:schemeClr val="bg1">
                    <a:lumMod val="95000"/>
                  </a:schemeClr>
                </a:solidFill>
                <a:latin typeface="Product Sans" panose="020B0703030502040203" pitchFamily="34" charset="0"/>
              </a:rPr>
              <a:t>CUSTOM</a:t>
            </a:r>
            <a:endParaRPr lang="en-US" sz="3200" dirty="0">
              <a:solidFill>
                <a:schemeClr val="bg1">
                  <a:lumMod val="95000"/>
                </a:schemeClr>
              </a:solidFill>
              <a:latin typeface="Product Sans" panose="020B0703030502040203" pitchFamily="34" charset="0"/>
            </a:endParaRPr>
          </a:p>
        </p:txBody>
      </p:sp>
      <p:sp>
        <p:nvSpPr>
          <p:cNvPr id="21" name="TextBox 20"/>
          <p:cNvSpPr txBox="1"/>
          <p:nvPr/>
        </p:nvSpPr>
        <p:spPr>
          <a:xfrm>
            <a:off x="5038660" y="2734822"/>
            <a:ext cx="2114681" cy="584775"/>
          </a:xfrm>
          <a:prstGeom prst="rect">
            <a:avLst/>
          </a:prstGeom>
          <a:noFill/>
        </p:spPr>
        <p:txBody>
          <a:bodyPr wrap="none" rtlCol="0">
            <a:spAutoFit/>
          </a:bodyPr>
          <a:lstStyle/>
          <a:p>
            <a:r>
              <a:rPr lang="en-US" sz="3200" dirty="0" smtClean="0">
                <a:solidFill>
                  <a:schemeClr val="bg1">
                    <a:lumMod val="95000"/>
                  </a:schemeClr>
                </a:solidFill>
                <a:latin typeface="Product Sans" panose="020B0703030502040203" pitchFamily="34" charset="0"/>
              </a:rPr>
              <a:t>UPGRADE</a:t>
            </a:r>
            <a:endParaRPr lang="en-US" sz="3200" dirty="0">
              <a:solidFill>
                <a:schemeClr val="bg1">
                  <a:lumMod val="95000"/>
                </a:schemeClr>
              </a:solidFill>
              <a:latin typeface="Product Sans" panose="020B0703030502040203" pitchFamily="34" charset="0"/>
            </a:endParaRPr>
          </a:p>
        </p:txBody>
      </p:sp>
      <p:sp>
        <p:nvSpPr>
          <p:cNvPr id="23" name="TextBox 22"/>
          <p:cNvSpPr txBox="1"/>
          <p:nvPr/>
        </p:nvSpPr>
        <p:spPr>
          <a:xfrm>
            <a:off x="4387839" y="3280689"/>
            <a:ext cx="3416320" cy="369332"/>
          </a:xfrm>
          <a:prstGeom prst="rect">
            <a:avLst/>
          </a:prstGeom>
          <a:noFill/>
        </p:spPr>
        <p:txBody>
          <a:bodyPr wrap="none" rtlCol="0">
            <a:spAutoFit/>
          </a:bodyPr>
          <a:lstStyle/>
          <a:p>
            <a:r>
              <a:rPr lang="en-US" dirty="0" smtClean="0">
                <a:solidFill>
                  <a:schemeClr val="bg1">
                    <a:lumMod val="95000"/>
                    <a:alpha val="62000"/>
                  </a:schemeClr>
                </a:solidFill>
                <a:latin typeface="Product Sans" panose="020B0703030502040203" pitchFamily="34" charset="0"/>
              </a:rPr>
              <a:t>Upgrade Old Windows To New</a:t>
            </a:r>
            <a:endParaRPr lang="en-US" dirty="0">
              <a:solidFill>
                <a:schemeClr val="bg1">
                  <a:lumMod val="95000"/>
                  <a:alpha val="62000"/>
                </a:schemeClr>
              </a:solidFill>
              <a:latin typeface="Product Sans" panose="020B0703030502040203" pitchFamily="34" charset="0"/>
            </a:endParaRPr>
          </a:p>
        </p:txBody>
      </p:sp>
      <p:sp>
        <p:nvSpPr>
          <p:cNvPr id="24" name="TextBox 23"/>
          <p:cNvSpPr txBox="1"/>
          <p:nvPr/>
        </p:nvSpPr>
        <p:spPr>
          <a:xfrm>
            <a:off x="4480013" y="4663486"/>
            <a:ext cx="3231975" cy="369332"/>
          </a:xfrm>
          <a:prstGeom prst="rect">
            <a:avLst/>
          </a:prstGeom>
          <a:noFill/>
        </p:spPr>
        <p:txBody>
          <a:bodyPr wrap="none" rtlCol="0">
            <a:spAutoFit/>
          </a:bodyPr>
          <a:lstStyle/>
          <a:p>
            <a:r>
              <a:rPr lang="en-US" dirty="0" smtClean="0">
                <a:solidFill>
                  <a:schemeClr val="bg1">
                    <a:lumMod val="95000"/>
                    <a:alpha val="62000"/>
                  </a:schemeClr>
                </a:solidFill>
                <a:latin typeface="Product Sans" panose="020B0703030502040203" pitchFamily="34" charset="0"/>
              </a:rPr>
              <a:t>Select The Custom Partition</a:t>
            </a:r>
            <a:endParaRPr lang="en-US" dirty="0">
              <a:solidFill>
                <a:schemeClr val="bg1">
                  <a:lumMod val="95000"/>
                  <a:alpha val="62000"/>
                </a:schemeClr>
              </a:solidFill>
              <a:latin typeface="Product Sans" panose="020B0703030502040203" pitchFamily="34" charset="0"/>
            </a:endParaRPr>
          </a:p>
        </p:txBody>
      </p:sp>
      <p:sp>
        <p:nvSpPr>
          <p:cNvPr id="6" name="Rounded Rectangle 5"/>
          <p:cNvSpPr/>
          <p:nvPr/>
        </p:nvSpPr>
        <p:spPr>
          <a:xfrm>
            <a:off x="2618967" y="5688100"/>
            <a:ext cx="6954066" cy="679939"/>
          </a:xfrm>
          <a:prstGeom prst="roundRect">
            <a:avLst>
              <a:gd name="adj" fmla="val 32759"/>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Product Sans" panose="020B0703030502040203" pitchFamily="34" charset="0"/>
              </a:rPr>
              <a:t>NEXT</a:t>
            </a:r>
            <a:endParaRPr lang="en-US" sz="2800" dirty="0">
              <a:latin typeface="Product Sans" panose="020B0703030502040203" pitchFamily="34" charset="0"/>
            </a:endParaRPr>
          </a:p>
        </p:txBody>
      </p:sp>
    </p:spTree>
    <p:extLst>
      <p:ext uri="{BB962C8B-B14F-4D97-AF65-F5344CB8AC3E}">
        <p14:creationId xmlns:p14="http://schemas.microsoft.com/office/powerpoint/2010/main" val="39962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2" presetClass="entr" presetSubtype="4" decel="10000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p:bldP spid="22" grpId="0"/>
      <p:bldP spid="21" grpId="0"/>
      <p:bldP spid="23" grpId="0"/>
      <p:bldP spid="24"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6219715" cy="11353800"/>
          </a:xfrm>
          <a:prstGeom prst="rect">
            <a:avLst/>
          </a:prstGeom>
        </p:spPr>
      </p:pic>
      <p:sp>
        <p:nvSpPr>
          <p:cNvPr id="16" name="Rounded Rectangle 15"/>
          <p:cNvSpPr/>
          <p:nvPr/>
        </p:nvSpPr>
        <p:spPr>
          <a:xfrm>
            <a:off x="2646218" y="800593"/>
            <a:ext cx="6899564" cy="5567550"/>
          </a:xfrm>
          <a:prstGeom prst="roundRect">
            <a:avLst>
              <a:gd name="adj" fmla="val 4184"/>
            </a:avLst>
          </a:prstGeom>
          <a:solidFill>
            <a:srgbClr val="EBEEF2">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5617974" y="225049"/>
            <a:ext cx="956051" cy="956051"/>
            <a:chOff x="3314700" y="495300"/>
            <a:chExt cx="5676900" cy="5676900"/>
          </a:xfrm>
          <a:effectLst>
            <a:outerShdw blurRad="584200" dist="38100" dir="5400000" sx="115000" sy="115000" algn="t" rotWithShape="0">
              <a:schemeClr val="bg1">
                <a:lumMod val="85000"/>
                <a:alpha val="40000"/>
              </a:schemeClr>
            </a:outerShdw>
          </a:effectLst>
        </p:grpSpPr>
        <p:sp>
          <p:nvSpPr>
            <p:cNvPr id="18" name="Oval 17"/>
            <p:cNvSpPr/>
            <p:nvPr/>
          </p:nvSpPr>
          <p:spPr>
            <a:xfrm>
              <a:off x="3314700" y="495300"/>
              <a:ext cx="5676900" cy="567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624" y="1145224"/>
              <a:ext cx="4377052" cy="4377052"/>
            </a:xfrm>
            <a:prstGeom prst="rect">
              <a:avLst/>
            </a:prstGeom>
          </p:spPr>
        </p:pic>
      </p:grpSp>
      <p:sp>
        <p:nvSpPr>
          <p:cNvPr id="3" name="AutoShape 2" descr="Change Drive Icon in Windows 10 | Tutorials"/>
          <p:cNvSpPr>
            <a:spLocks noChangeAspect="1" noChangeArrowheads="1"/>
          </p:cNvSpPr>
          <p:nvPr/>
        </p:nvSpPr>
        <p:spPr bwMode="auto">
          <a:xfrm>
            <a:off x="155574" y="-2330313"/>
            <a:ext cx="2490643" cy="2490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p:nvGrpSpPr>
        <p:grpSpPr>
          <a:xfrm>
            <a:off x="4187092" y="2702938"/>
            <a:ext cx="3817816" cy="2854031"/>
            <a:chOff x="10448333" y="2871303"/>
            <a:chExt cx="3817816" cy="2854031"/>
          </a:xfrm>
        </p:grpSpPr>
        <p:sp>
          <p:nvSpPr>
            <p:cNvPr id="30" name="Rounded Rectangle 29"/>
            <p:cNvSpPr/>
            <p:nvPr/>
          </p:nvSpPr>
          <p:spPr>
            <a:xfrm>
              <a:off x="10448333" y="2871303"/>
              <a:ext cx="3817816" cy="2854031"/>
            </a:xfrm>
            <a:prstGeom prst="roundRect">
              <a:avLst>
                <a:gd name="adj" fmla="val 10725"/>
              </a:avLst>
            </a:pr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flipH="1">
              <a:off x="10643499" y="3791090"/>
              <a:ext cx="3622649" cy="369332"/>
            </a:xfrm>
            <a:prstGeom prst="rect">
              <a:avLst/>
            </a:prstGeom>
            <a:noFill/>
          </p:spPr>
          <p:txBody>
            <a:bodyPr wrap="square" rtlCol="0">
              <a:spAutoFit/>
            </a:bodyPr>
            <a:lstStyle/>
            <a:p>
              <a:r>
                <a:rPr lang="en-US" dirty="0" smtClean="0">
                  <a:solidFill>
                    <a:schemeClr val="tx2"/>
                  </a:solidFill>
                  <a:latin typeface="Product Sans" panose="020B0703030502040203" pitchFamily="34" charset="0"/>
                </a:rPr>
                <a:t>Space Available : 256GB (SSD)</a:t>
              </a:r>
              <a:endParaRPr lang="en-US" dirty="0">
                <a:solidFill>
                  <a:schemeClr val="tx2"/>
                </a:solidFill>
                <a:latin typeface="Product Sans" panose="020B0703030502040203" pitchFamily="34" charset="0"/>
              </a:endParaRPr>
            </a:p>
          </p:txBody>
        </p:sp>
        <p:sp>
          <p:nvSpPr>
            <p:cNvPr id="34" name="TextBox 33"/>
            <p:cNvSpPr txBox="1"/>
            <p:nvPr/>
          </p:nvSpPr>
          <p:spPr>
            <a:xfrm flipH="1">
              <a:off x="10643499" y="4183303"/>
              <a:ext cx="3350049" cy="369332"/>
            </a:xfrm>
            <a:prstGeom prst="rect">
              <a:avLst/>
            </a:prstGeom>
            <a:noFill/>
          </p:spPr>
          <p:txBody>
            <a:bodyPr wrap="square" rtlCol="0">
              <a:spAutoFit/>
            </a:bodyPr>
            <a:lstStyle/>
            <a:p>
              <a:r>
                <a:rPr lang="en-US" dirty="0" smtClean="0">
                  <a:solidFill>
                    <a:schemeClr val="tx2"/>
                  </a:solidFill>
                  <a:latin typeface="Product Sans" panose="020B0703030502040203" pitchFamily="34" charset="0"/>
                </a:rPr>
                <a:t>Speed : 550 </a:t>
              </a:r>
              <a:r>
                <a:rPr lang="en-US" dirty="0" err="1" smtClean="0">
                  <a:solidFill>
                    <a:schemeClr val="tx2"/>
                  </a:solidFill>
                  <a:latin typeface="Product Sans" panose="020B0703030502040203" pitchFamily="34" charset="0"/>
                </a:rPr>
                <a:t>mb</a:t>
              </a:r>
              <a:r>
                <a:rPr lang="en-US" dirty="0" smtClean="0">
                  <a:solidFill>
                    <a:schemeClr val="tx2"/>
                  </a:solidFill>
                  <a:latin typeface="Product Sans" panose="020B0703030502040203" pitchFamily="34" charset="0"/>
                </a:rPr>
                <a:t>/s</a:t>
              </a:r>
              <a:endParaRPr lang="en-US" dirty="0">
                <a:solidFill>
                  <a:schemeClr val="tx2"/>
                </a:solidFill>
                <a:latin typeface="Product Sans" panose="020B0703030502040203" pitchFamily="34" charset="0"/>
              </a:endParaRPr>
            </a:p>
          </p:txBody>
        </p:sp>
        <p:sp>
          <p:nvSpPr>
            <p:cNvPr id="35" name="TextBox 34"/>
            <p:cNvSpPr txBox="1"/>
            <p:nvPr/>
          </p:nvSpPr>
          <p:spPr>
            <a:xfrm flipH="1">
              <a:off x="10643499" y="4573546"/>
              <a:ext cx="3350049" cy="369332"/>
            </a:xfrm>
            <a:prstGeom prst="rect">
              <a:avLst/>
            </a:prstGeom>
            <a:noFill/>
          </p:spPr>
          <p:txBody>
            <a:bodyPr wrap="square" rtlCol="0">
              <a:spAutoFit/>
            </a:bodyPr>
            <a:lstStyle/>
            <a:p>
              <a:r>
                <a:rPr lang="en-US" dirty="0" smtClean="0">
                  <a:solidFill>
                    <a:schemeClr val="tx2"/>
                  </a:solidFill>
                  <a:latin typeface="Product Sans" panose="020B0703030502040203" pitchFamily="34" charset="0"/>
                </a:rPr>
                <a:t>Status : Active</a:t>
              </a:r>
              <a:endParaRPr lang="en-US" dirty="0">
                <a:solidFill>
                  <a:schemeClr val="tx2"/>
                </a:solidFill>
                <a:latin typeface="Product Sans" panose="020B0703030502040203" pitchFamily="34" charset="0"/>
              </a:endParaRPr>
            </a:p>
          </p:txBody>
        </p:sp>
      </p:grpSp>
      <p:sp>
        <p:nvSpPr>
          <p:cNvPr id="6" name="TextBox 5"/>
          <p:cNvSpPr txBox="1"/>
          <p:nvPr/>
        </p:nvSpPr>
        <p:spPr>
          <a:xfrm>
            <a:off x="4811834" y="1472129"/>
            <a:ext cx="2568332" cy="400110"/>
          </a:xfrm>
          <a:prstGeom prst="rect">
            <a:avLst/>
          </a:prstGeom>
          <a:noFill/>
        </p:spPr>
        <p:txBody>
          <a:bodyPr wrap="none" rtlCol="0">
            <a:spAutoFit/>
          </a:bodyPr>
          <a:lstStyle/>
          <a:p>
            <a:r>
              <a:rPr lang="en-US" sz="2000" dirty="0" smtClean="0">
                <a:solidFill>
                  <a:schemeClr val="tx2"/>
                </a:solidFill>
                <a:latin typeface="Product Sans" panose="020B0703030502040203" pitchFamily="34" charset="0"/>
              </a:rPr>
              <a:t>Select The Partition:</a:t>
            </a:r>
            <a:endParaRPr lang="en-US" sz="2000" dirty="0">
              <a:solidFill>
                <a:schemeClr val="tx2"/>
              </a:solidFill>
              <a:latin typeface="Product Sans" panose="020B0703030502040203" pitchFamily="34" charset="0"/>
            </a:endParaRPr>
          </a:p>
        </p:txBody>
      </p:sp>
      <p:grpSp>
        <p:nvGrpSpPr>
          <p:cNvPr id="26" name="Group 25"/>
          <p:cNvGrpSpPr/>
          <p:nvPr/>
        </p:nvGrpSpPr>
        <p:grpSpPr>
          <a:xfrm>
            <a:off x="4187092" y="2545651"/>
            <a:ext cx="3817816" cy="1012203"/>
            <a:chOff x="4187092" y="2545651"/>
            <a:chExt cx="3817816" cy="1012203"/>
          </a:xfrm>
        </p:grpSpPr>
        <p:sp>
          <p:nvSpPr>
            <p:cNvPr id="7" name="Rounded Rectangle 6"/>
            <p:cNvSpPr/>
            <p:nvPr/>
          </p:nvSpPr>
          <p:spPr>
            <a:xfrm>
              <a:off x="4187092" y="2704627"/>
              <a:ext cx="3817816" cy="610546"/>
            </a:xfrm>
            <a:prstGeom prst="roundRect">
              <a:avLst>
                <a:gd name="adj" fmla="val 50000"/>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ow To Format USB Flash Drive Via Command Prompt In Windows 10"/>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810" b="68987" l="9882" r="89882"/>
                      </a14:imgEffect>
                    </a14:imgLayer>
                  </a14:imgProps>
                </a:ext>
                <a:ext uri="{28A0092B-C50C-407E-A947-70E740481C1C}">
                  <a14:useLocalDpi xmlns:a14="http://schemas.microsoft.com/office/drawing/2010/main" val="0"/>
                </a:ext>
              </a:extLst>
            </a:blip>
            <a:srcRect/>
            <a:stretch>
              <a:fillRect/>
            </a:stretch>
          </p:blipFill>
          <p:spPr bwMode="auto">
            <a:xfrm>
              <a:off x="6643559" y="2545651"/>
              <a:ext cx="1361349" cy="10122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369074" y="2856011"/>
              <a:ext cx="2497800" cy="307777"/>
            </a:xfrm>
            <a:prstGeom prst="rect">
              <a:avLst/>
            </a:prstGeom>
            <a:noFill/>
          </p:spPr>
          <p:txBody>
            <a:bodyPr wrap="none" rtlCol="0">
              <a:spAutoFit/>
            </a:bodyPr>
            <a:lstStyle/>
            <a:p>
              <a:r>
                <a:rPr lang="en-US" sz="1400" dirty="0" smtClean="0">
                  <a:solidFill>
                    <a:schemeClr val="bg1"/>
                  </a:solidFill>
                  <a:latin typeface="Product Sans" panose="020B0703030502040203" pitchFamily="34" charset="0"/>
                </a:rPr>
                <a:t>C: Partition(Recommended)</a:t>
              </a:r>
              <a:endParaRPr lang="en-US" sz="1400" dirty="0">
                <a:solidFill>
                  <a:schemeClr val="bg1"/>
                </a:solidFill>
                <a:latin typeface="Product Sans" panose="020B0703030502040203" pitchFamily="34" charset="0"/>
              </a:endParaRPr>
            </a:p>
          </p:txBody>
        </p:sp>
      </p:grpSp>
      <p:grpSp>
        <p:nvGrpSpPr>
          <p:cNvPr id="27" name="Group 26"/>
          <p:cNvGrpSpPr/>
          <p:nvPr/>
        </p:nvGrpSpPr>
        <p:grpSpPr>
          <a:xfrm>
            <a:off x="4187092" y="3469655"/>
            <a:ext cx="3817816" cy="1012203"/>
            <a:chOff x="4187092" y="3469655"/>
            <a:chExt cx="3817816" cy="1012203"/>
          </a:xfrm>
        </p:grpSpPr>
        <p:sp>
          <p:nvSpPr>
            <p:cNvPr id="20" name="Rounded Rectangle 19"/>
            <p:cNvSpPr/>
            <p:nvPr/>
          </p:nvSpPr>
          <p:spPr>
            <a:xfrm>
              <a:off x="4187092" y="3628631"/>
              <a:ext cx="3817816" cy="610546"/>
            </a:xfrm>
            <a:prstGeom prst="roundRect">
              <a:avLst>
                <a:gd name="adj" fmla="val 50000"/>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8" descr="How To Format USB Flash Drive Via Command Prompt In Windows 10"/>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810" b="68987" l="9882" r="89882"/>
                      </a14:imgEffect>
                    </a14:imgLayer>
                  </a14:imgProps>
                </a:ext>
                <a:ext uri="{28A0092B-C50C-407E-A947-70E740481C1C}">
                  <a14:useLocalDpi xmlns:a14="http://schemas.microsoft.com/office/drawing/2010/main" val="0"/>
                </a:ext>
              </a:extLst>
            </a:blip>
            <a:srcRect/>
            <a:stretch>
              <a:fillRect/>
            </a:stretch>
          </p:blipFill>
          <p:spPr bwMode="auto">
            <a:xfrm>
              <a:off x="6643559" y="3469655"/>
              <a:ext cx="1361349" cy="101220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369074" y="3780015"/>
              <a:ext cx="1122423" cy="307777"/>
            </a:xfrm>
            <a:prstGeom prst="rect">
              <a:avLst/>
            </a:prstGeom>
            <a:noFill/>
          </p:spPr>
          <p:txBody>
            <a:bodyPr wrap="none" rtlCol="0">
              <a:spAutoFit/>
            </a:bodyPr>
            <a:lstStyle/>
            <a:p>
              <a:r>
                <a:rPr lang="en-US" sz="1400" dirty="0">
                  <a:solidFill>
                    <a:schemeClr val="bg1"/>
                  </a:solidFill>
                  <a:latin typeface="Product Sans" panose="020B0703030502040203" pitchFamily="34" charset="0"/>
                </a:rPr>
                <a:t>D</a:t>
              </a:r>
              <a:r>
                <a:rPr lang="en-US" sz="1400" dirty="0" smtClean="0">
                  <a:solidFill>
                    <a:schemeClr val="bg1"/>
                  </a:solidFill>
                  <a:latin typeface="Product Sans" panose="020B0703030502040203" pitchFamily="34" charset="0"/>
                </a:rPr>
                <a:t>: Partition</a:t>
              </a:r>
              <a:endParaRPr lang="en-US" sz="1400" dirty="0">
                <a:solidFill>
                  <a:schemeClr val="bg1"/>
                </a:solidFill>
                <a:latin typeface="Product Sans" panose="020B0703030502040203" pitchFamily="34" charset="0"/>
              </a:endParaRPr>
            </a:p>
          </p:txBody>
        </p:sp>
      </p:grpSp>
      <p:grpSp>
        <p:nvGrpSpPr>
          <p:cNvPr id="28" name="Group 27"/>
          <p:cNvGrpSpPr/>
          <p:nvPr/>
        </p:nvGrpSpPr>
        <p:grpSpPr>
          <a:xfrm>
            <a:off x="4187092" y="4393659"/>
            <a:ext cx="3817816" cy="1012203"/>
            <a:chOff x="4187092" y="4393659"/>
            <a:chExt cx="3817816" cy="1012203"/>
          </a:xfrm>
        </p:grpSpPr>
        <p:sp>
          <p:nvSpPr>
            <p:cNvPr id="23" name="Rounded Rectangle 22"/>
            <p:cNvSpPr/>
            <p:nvPr/>
          </p:nvSpPr>
          <p:spPr>
            <a:xfrm>
              <a:off x="4187092" y="4552635"/>
              <a:ext cx="3817816" cy="610546"/>
            </a:xfrm>
            <a:prstGeom prst="roundRect">
              <a:avLst>
                <a:gd name="adj" fmla="val 50000"/>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8" descr="How To Format USB Flash Drive Via Command Prompt In Windows 10"/>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810" b="68987" l="9882" r="89882"/>
                      </a14:imgEffect>
                    </a14:imgLayer>
                  </a14:imgProps>
                </a:ext>
                <a:ext uri="{28A0092B-C50C-407E-A947-70E740481C1C}">
                  <a14:useLocalDpi xmlns:a14="http://schemas.microsoft.com/office/drawing/2010/main" val="0"/>
                </a:ext>
              </a:extLst>
            </a:blip>
            <a:srcRect/>
            <a:stretch>
              <a:fillRect/>
            </a:stretch>
          </p:blipFill>
          <p:spPr bwMode="auto">
            <a:xfrm>
              <a:off x="6643559" y="4393659"/>
              <a:ext cx="1361349" cy="101220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369074" y="4704019"/>
              <a:ext cx="1096775" cy="307777"/>
            </a:xfrm>
            <a:prstGeom prst="rect">
              <a:avLst/>
            </a:prstGeom>
            <a:noFill/>
          </p:spPr>
          <p:txBody>
            <a:bodyPr wrap="none" rtlCol="0">
              <a:spAutoFit/>
            </a:bodyPr>
            <a:lstStyle/>
            <a:p>
              <a:r>
                <a:rPr lang="en-US" sz="1400" dirty="0" smtClean="0">
                  <a:solidFill>
                    <a:schemeClr val="bg1"/>
                  </a:solidFill>
                  <a:latin typeface="Product Sans" panose="020B0703030502040203" pitchFamily="34" charset="0"/>
                </a:rPr>
                <a:t>E: Partition</a:t>
              </a:r>
              <a:endParaRPr lang="en-US" sz="1400" dirty="0">
                <a:solidFill>
                  <a:schemeClr val="bg1"/>
                </a:solidFill>
                <a:latin typeface="Product Sans" panose="020B0703030502040203" pitchFamily="34" charset="0"/>
              </a:endParaRPr>
            </a:p>
          </p:txBody>
        </p:sp>
      </p:grpSp>
      <p:sp>
        <p:nvSpPr>
          <p:cNvPr id="38" name="Rounded Rectangle 37"/>
          <p:cNvSpPr/>
          <p:nvPr/>
        </p:nvSpPr>
        <p:spPr>
          <a:xfrm>
            <a:off x="4187092" y="4956155"/>
            <a:ext cx="3817816" cy="610546"/>
          </a:xfrm>
          <a:prstGeom prst="roundRect">
            <a:avLst>
              <a:gd name="adj" fmla="val 50000"/>
            </a:avLst>
          </a:prstGeom>
          <a:solidFill>
            <a:srgbClr val="2DC1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600" dirty="0" smtClean="0">
                <a:latin typeface="Product Sans" panose="020B0703030502040203" pitchFamily="34" charset="0"/>
              </a:rPr>
              <a:t>NEXT</a:t>
            </a:r>
            <a:endParaRPr lang="en-US" sz="2000" spc="600" dirty="0">
              <a:latin typeface="Product Sans" panose="020B0703030502040203" pitchFamily="34" charset="0"/>
            </a:endParaRPr>
          </a:p>
        </p:txBody>
      </p:sp>
    </p:spTree>
    <p:extLst>
      <p:ext uri="{BB962C8B-B14F-4D97-AF65-F5344CB8AC3E}">
        <p14:creationId xmlns:p14="http://schemas.microsoft.com/office/powerpoint/2010/main" val="255016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1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2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26"/>
                                        </p:tgtEl>
                                      </p:cBhvr>
                                    </p:animEffect>
                                    <p:animScale>
                                      <p:cBhvr>
                                        <p:cTn id="21" dur="250" autoRev="1" fill="hold"/>
                                        <p:tgtEl>
                                          <p:spTgt spid="26"/>
                                        </p:tgtEl>
                                      </p:cBhvr>
                                      <p:by x="105000" y="105000"/>
                                    </p:animScale>
                                  </p:childTnLst>
                                </p:cTn>
                              </p:par>
                              <p:par>
                                <p:cTn id="22" presetID="10" presetClass="exit" presetSubtype="0" fill="hold" nodeType="withEffect">
                                  <p:stCondLst>
                                    <p:cond delay="0"/>
                                  </p:stCondLst>
                                  <p:childTnLst>
                                    <p:animEffect transition="out" filter="fade">
                                      <p:cBhvr>
                                        <p:cTn id="23" dur="500"/>
                                        <p:tgtEl>
                                          <p:spTgt spid="27"/>
                                        </p:tgtEl>
                                      </p:cBhvr>
                                    </p:animEffect>
                                    <p:set>
                                      <p:cBhvr>
                                        <p:cTn id="24" dur="1" fill="hold">
                                          <p:stCondLst>
                                            <p:cond delay="499"/>
                                          </p:stCondLst>
                                        </p:cTn>
                                        <p:tgtEl>
                                          <p:spTgt spid="2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15" y="-3804661"/>
            <a:ext cx="16219715" cy="11353800"/>
          </a:xfrm>
          <a:prstGeom prst="rect">
            <a:avLst/>
          </a:prstGeom>
        </p:spPr>
      </p:pic>
      <p:sp>
        <p:nvSpPr>
          <p:cNvPr id="16" name="Rounded Rectangle 15"/>
          <p:cNvSpPr/>
          <p:nvPr/>
        </p:nvSpPr>
        <p:spPr>
          <a:xfrm>
            <a:off x="2646218" y="800592"/>
            <a:ext cx="6899564" cy="5567551"/>
          </a:xfrm>
          <a:prstGeom prst="roundRect">
            <a:avLst>
              <a:gd name="adj" fmla="val 4184"/>
            </a:avLst>
          </a:prstGeom>
          <a:solidFill>
            <a:srgbClr val="EBEEF2">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5617974" y="225049"/>
            <a:ext cx="956051" cy="956051"/>
            <a:chOff x="3314700" y="495300"/>
            <a:chExt cx="5676900" cy="5676900"/>
          </a:xfrm>
          <a:effectLst>
            <a:outerShdw blurRad="584200" dist="38100" dir="5400000" sx="115000" sy="115000" algn="t" rotWithShape="0">
              <a:schemeClr val="bg1">
                <a:lumMod val="85000"/>
                <a:alpha val="40000"/>
              </a:schemeClr>
            </a:outerShdw>
          </a:effectLst>
        </p:grpSpPr>
        <p:sp>
          <p:nvSpPr>
            <p:cNvPr id="18" name="Oval 17"/>
            <p:cNvSpPr/>
            <p:nvPr/>
          </p:nvSpPr>
          <p:spPr>
            <a:xfrm>
              <a:off x="3314700" y="495300"/>
              <a:ext cx="5676900" cy="567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624" y="1145224"/>
              <a:ext cx="4377052" cy="4377052"/>
            </a:xfrm>
            <a:prstGeom prst="rect">
              <a:avLst/>
            </a:prstGeom>
          </p:spPr>
        </p:pic>
      </p:grpSp>
      <p:sp>
        <p:nvSpPr>
          <p:cNvPr id="3" name="AutoShape 2" descr="Change Drive Icon in Windows 10 | Tutorials"/>
          <p:cNvSpPr>
            <a:spLocks noChangeAspect="1" noChangeArrowheads="1"/>
          </p:cNvSpPr>
          <p:nvPr/>
        </p:nvSpPr>
        <p:spPr bwMode="auto">
          <a:xfrm>
            <a:off x="155574" y="-2330313"/>
            <a:ext cx="2490643" cy="24906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3791041" y="2749988"/>
            <a:ext cx="2414444" cy="523220"/>
          </a:xfrm>
          <a:prstGeom prst="rect">
            <a:avLst/>
          </a:prstGeom>
          <a:noFill/>
        </p:spPr>
        <p:txBody>
          <a:bodyPr wrap="none" rtlCol="0">
            <a:spAutoFit/>
          </a:bodyPr>
          <a:lstStyle/>
          <a:p>
            <a:r>
              <a:rPr lang="en-US" sz="2800" dirty="0" smtClean="0">
                <a:solidFill>
                  <a:schemeClr val="tx2"/>
                </a:solidFill>
                <a:latin typeface="Product Sans" panose="020B0703030502040203" pitchFamily="34" charset="0"/>
              </a:rPr>
              <a:t>Copying Files</a:t>
            </a:r>
            <a:endParaRPr lang="en-US" sz="2800" dirty="0">
              <a:solidFill>
                <a:schemeClr val="tx2"/>
              </a:solidFill>
              <a:latin typeface="Product Sans" panose="020B0703030502040203" pitchFamily="34" charset="0"/>
            </a:endParaRPr>
          </a:p>
        </p:txBody>
      </p:sp>
      <p:pic>
        <p:nvPicPr>
          <p:cNvPr id="4098" name="Picture 2" descr="Loading gif png, Picture #654656 loading gif png"/>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4016" y="2553128"/>
            <a:ext cx="916940" cy="91694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3791041" y="4045612"/>
            <a:ext cx="2751074" cy="523220"/>
          </a:xfrm>
          <a:prstGeom prst="rect">
            <a:avLst/>
          </a:prstGeom>
          <a:noFill/>
        </p:spPr>
        <p:txBody>
          <a:bodyPr wrap="none" rtlCol="0">
            <a:spAutoFit/>
          </a:bodyPr>
          <a:lstStyle/>
          <a:p>
            <a:r>
              <a:rPr lang="en-US" sz="2800" dirty="0" smtClean="0">
                <a:solidFill>
                  <a:schemeClr val="tx2"/>
                </a:solidFill>
                <a:latin typeface="Product Sans" panose="020B0703030502040203" pitchFamily="34" charset="0"/>
              </a:rPr>
              <a:t>Expanding Files</a:t>
            </a:r>
            <a:endParaRPr lang="en-US" sz="2800" dirty="0">
              <a:solidFill>
                <a:schemeClr val="tx2"/>
              </a:solidFill>
              <a:latin typeface="Product Sans" panose="020B0703030502040203" pitchFamily="34" charset="0"/>
            </a:endParaRPr>
          </a:p>
        </p:txBody>
      </p:sp>
      <p:pic>
        <p:nvPicPr>
          <p:cNvPr id="36" name="Picture 2" descr="Loading gif png, Picture #654656 loading gif png"/>
          <p:cNvPicPr>
            <a:picLocks noChangeAspect="1" noChangeArrowheads="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484016" y="3848752"/>
            <a:ext cx="916940" cy="9169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54794" y="2749988"/>
            <a:ext cx="1112805" cy="523220"/>
          </a:xfrm>
          <a:prstGeom prst="rect">
            <a:avLst/>
          </a:prstGeom>
          <a:noFill/>
        </p:spPr>
        <p:txBody>
          <a:bodyPr wrap="none" rtlCol="0">
            <a:spAutoFit/>
          </a:bodyPr>
          <a:lstStyle/>
          <a:p>
            <a:r>
              <a:rPr lang="en-US" sz="2800" dirty="0" smtClean="0">
                <a:latin typeface="Product Sans" panose="020B0703030502040203" pitchFamily="34" charset="0"/>
              </a:rPr>
              <a:t>100%</a:t>
            </a:r>
            <a:endParaRPr lang="en-US" sz="2800" dirty="0">
              <a:latin typeface="Product Sans" panose="020B0703030502040203" pitchFamily="34" charset="0"/>
            </a:endParaRPr>
          </a:p>
        </p:txBody>
      </p:sp>
      <p:sp>
        <p:nvSpPr>
          <p:cNvPr id="37" name="TextBox 36"/>
          <p:cNvSpPr txBox="1"/>
          <p:nvPr/>
        </p:nvSpPr>
        <p:spPr>
          <a:xfrm>
            <a:off x="7386083" y="4045612"/>
            <a:ext cx="1112805" cy="523220"/>
          </a:xfrm>
          <a:prstGeom prst="rect">
            <a:avLst/>
          </a:prstGeom>
          <a:noFill/>
        </p:spPr>
        <p:txBody>
          <a:bodyPr wrap="none" rtlCol="0">
            <a:spAutoFit/>
          </a:bodyPr>
          <a:lstStyle/>
          <a:p>
            <a:r>
              <a:rPr lang="en-US" sz="2800" dirty="0" smtClean="0">
                <a:latin typeface="Product Sans" panose="020B0703030502040203" pitchFamily="34" charset="0"/>
              </a:rPr>
              <a:t>100%</a:t>
            </a:r>
            <a:endParaRPr lang="en-US" sz="2800" dirty="0">
              <a:latin typeface="Product Sans" panose="020B0703030502040203" pitchFamily="34" charset="0"/>
            </a:endParaRPr>
          </a:p>
        </p:txBody>
      </p:sp>
      <p:sp>
        <p:nvSpPr>
          <p:cNvPr id="10" name="Rounded Rectangle 9"/>
          <p:cNvSpPr/>
          <p:nvPr/>
        </p:nvSpPr>
        <p:spPr>
          <a:xfrm>
            <a:off x="2646217" y="5623103"/>
            <a:ext cx="6899565" cy="720080"/>
          </a:xfrm>
          <a:prstGeom prst="roundRect">
            <a:avLst>
              <a:gd name="adj" fmla="val 25580"/>
            </a:avLst>
          </a:prstGeom>
          <a:solidFill>
            <a:schemeClr val="accent4">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Product Sans" panose="020B0703030502040203" pitchFamily="34" charset="0"/>
              </a:rPr>
              <a:t>NEXT</a:t>
            </a:r>
            <a:endParaRPr lang="en-US" sz="2400" dirty="0">
              <a:latin typeface="Product Sans" panose="020B0703030502040203" pitchFamily="34" charset="0"/>
            </a:endParaRPr>
          </a:p>
        </p:txBody>
      </p:sp>
    </p:spTree>
    <p:extLst>
      <p:ext uri="{BB962C8B-B14F-4D97-AF65-F5344CB8AC3E}">
        <p14:creationId xmlns:p14="http://schemas.microsoft.com/office/powerpoint/2010/main" val="257335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xit" presetSubtype="0" fill="hold" nodeType="withEffect">
                                  <p:stCondLst>
                                    <p:cond delay="2000"/>
                                  </p:stCondLst>
                                  <p:childTnLst>
                                    <p:animEffect transition="out" filter="fade">
                                      <p:cBhvr>
                                        <p:cTn id="12" dur="500"/>
                                        <p:tgtEl>
                                          <p:spTgt spid="4098"/>
                                        </p:tgtEl>
                                      </p:cBhvr>
                                    </p:animEffect>
                                    <p:set>
                                      <p:cBhvr>
                                        <p:cTn id="13" dur="1" fill="hold">
                                          <p:stCondLst>
                                            <p:cond delay="499"/>
                                          </p:stCondLst>
                                        </p:cTn>
                                        <p:tgtEl>
                                          <p:spTgt spid="4098"/>
                                        </p:tgtEl>
                                        <p:attrNameLst>
                                          <p:attrName>style.visibility</p:attrName>
                                        </p:attrNameLst>
                                      </p:cBhvr>
                                      <p:to>
                                        <p:strVal val="hidden"/>
                                      </p:to>
                                    </p:set>
                                  </p:childTnLst>
                                </p:cTn>
                              </p:par>
                              <p:par>
                                <p:cTn id="14" presetID="10" presetClass="entr" presetSubtype="0" fill="hold" grpId="0" nodeType="withEffect">
                                  <p:stCondLst>
                                    <p:cond delay="20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2500"/>
                            </p:stCondLst>
                            <p:childTnLst>
                              <p:par>
                                <p:cTn id="18" presetID="10"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xit" presetSubtype="0" fill="hold" nodeType="withEffect">
                                  <p:stCondLst>
                                    <p:cond delay="2000"/>
                                  </p:stCondLst>
                                  <p:childTnLst>
                                    <p:animEffect transition="out" filter="fade">
                                      <p:cBhvr>
                                        <p:cTn id="25" dur="500"/>
                                        <p:tgtEl>
                                          <p:spTgt spid="36"/>
                                        </p:tgtEl>
                                      </p:cBhvr>
                                    </p:animEffect>
                                    <p:set>
                                      <p:cBhvr>
                                        <p:cTn id="26" dur="1" fill="hold">
                                          <p:stCondLst>
                                            <p:cond delay="499"/>
                                          </p:stCondLst>
                                        </p:cTn>
                                        <p:tgtEl>
                                          <p:spTgt spid="36"/>
                                        </p:tgtEl>
                                        <p:attrNameLst>
                                          <p:attrName>style.visibility</p:attrName>
                                        </p:attrNameLst>
                                      </p:cBhvr>
                                      <p:to>
                                        <p:strVal val="hidden"/>
                                      </p:to>
                                    </p:set>
                                  </p:childTnLst>
                                </p:cTn>
                              </p:par>
                              <p:par>
                                <p:cTn id="27" presetID="10" presetClass="entr" presetSubtype="0" fill="hold" grpId="0" nodeType="withEffect">
                                  <p:stCondLst>
                                    <p:cond delay="20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2" presetClass="entr" presetSubtype="4" decel="100000" fill="hold" grpId="0" nodeType="withEffect">
                                  <p:stCondLst>
                                    <p:cond delay="20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p:bldP spid="4" grpId="0"/>
      <p:bldP spid="37" grpId="0"/>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TotalTime>
  <Words>488</Words>
  <Application>Microsoft Office PowerPoint</Application>
  <PresentationFormat>Widescreen</PresentationFormat>
  <Paragraphs>173</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Harrington</vt:lpstr>
      <vt:lpstr>LEMON MILK Bold</vt:lpstr>
      <vt:lpstr>Product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Bipul Lamsal</dc:creator>
  <cp:lastModifiedBy>Bipul Lamsal</cp:lastModifiedBy>
  <cp:revision>95</cp:revision>
  <dcterms:created xsi:type="dcterms:W3CDTF">2020-03-29T13:41:50Z</dcterms:created>
  <dcterms:modified xsi:type="dcterms:W3CDTF">2020-07-18T06:32:52Z</dcterms:modified>
</cp:coreProperties>
</file>